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Georgia" panose="02040502050405020303" pitchFamily="18" charset="0"/>
      <p:regular r:id="rId54"/>
      <p:bold r:id="rId55"/>
      <p:italic r:id="rId56"/>
      <p:boldItalic r:id="rId57"/>
    </p:embeddedFont>
    <p:embeddedFont>
      <p:font typeface="Libre Franklin" pitchFamily="2" charset="0"/>
      <p:regular r:id="rId58"/>
      <p:bold r:id="rId59"/>
      <p:italic r:id="rId60"/>
      <p:boldItalic r:id="rId61"/>
    </p:embeddedFont>
    <p:embeddedFont>
      <p:font typeface="Play" panose="020B0604020202020204" charset="0"/>
      <p:regular r:id="rId62"/>
      <p:bold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oboto Light" panose="02000000000000000000" pitchFamily="2" charset="0"/>
      <p:regular r:id="rId68"/>
      <p:bold r:id="rId69"/>
      <p:italic r:id="rId70"/>
      <p:boldItalic r:id="rId71"/>
    </p:embeddedFont>
    <p:embeddedFont>
      <p:font typeface="Trebuchet MS" panose="020B060302020202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gCeyIdCIH8SNlbfNM2ySldmdpI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font" Target="fonts/font2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convolutional layers detect patterns and features in the network data, which are combined to gain a more comprehensive understanding of network behavior.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Transformers, initially designed for NLP, excel at capturing long-range dependencies and relationships in sequential data through their self-attention mechanism.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especially valuable in network anomaly detection, where correlations across distant time steps or features can be crucial.</a:t>
            </a:r>
            <a:endParaRPr/>
          </a:p>
        </p:txBody>
      </p:sp>
      <p:sp>
        <p:nvSpPr>
          <p:cNvPr id="414" name="Google Shape;41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5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  <a:defRPr sz="72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/>
            </a:lvl1pPr>
            <a:lvl2pPr lvl="1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6pPr>
            <a:lvl7pPr lvl="6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7pPr>
            <a:lvl8pPr lvl="7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8pPr>
            <a:lvl9pPr lvl="8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5"/>
          <p:cNvSpPr txBox="1">
            <a:spLocks noGrp="1"/>
          </p:cNvSpPr>
          <p:nvPr>
            <p:ph type="dt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ft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5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" name="Google Shape;22;p45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Google Shape;23;p45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" name="Google Shape;24;p45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54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54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5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/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5pPr>
            <a:lvl6pPr marL="2743200" lvl="5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7pPr>
            <a:lvl8pPr marL="3657600" lvl="7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55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6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56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56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6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6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5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7"/>
          <p:cNvSpPr txBox="1">
            <a:spLocks noGrp="1"/>
          </p:cNvSpPr>
          <p:nvPr>
            <p:ph type="body" idx="1"/>
          </p:nvPr>
        </p:nvSpPr>
        <p:spPr>
          <a:xfrm rot="5400000">
            <a:off x="4386263" y="-719137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7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7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8"/>
          <p:cNvSpPr txBox="1">
            <a:spLocks noGrp="1"/>
          </p:cNvSpPr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8"/>
          <p:cNvSpPr txBox="1">
            <a:spLocks noGrp="1"/>
          </p:cNvSpPr>
          <p:nvPr>
            <p:ph type="body" idx="1"/>
          </p:nvPr>
        </p:nvSpPr>
        <p:spPr>
          <a:xfrm rot="5400000">
            <a:off x="2839799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58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8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ctrTitle"/>
          </p:nvPr>
        </p:nvSpPr>
        <p:spPr>
          <a:xfrm>
            <a:off x="576004" y="287478"/>
            <a:ext cx="8981440" cy="46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B5121B"/>
              </a:buClr>
              <a:buSzPts val="3400"/>
              <a:buFont typeface="Trebuchet MS"/>
              <a:buNone/>
              <a:defRPr sz="3400" b="0" i="0">
                <a:solidFill>
                  <a:srgbClr val="B5121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3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250"/>
              <a:buChar char="■"/>
              <a:defRPr sz="2250" b="0" i="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lvl="2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lvl="3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lvl="5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lvl="6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lvl="7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lvl="8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8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38100" marR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8100" marR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38100" marR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8100" marR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8100" marR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8100" marR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8100" marR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100" marR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100" marR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81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9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9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88"/>
              <a:buFont typeface="Calibri"/>
              <a:buNone/>
              <a:defRPr sz="3088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28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5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28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dt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ft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52" title="Crop Mark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53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53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4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image" Target="../media/image32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9" Type="http://schemas.openxmlformats.org/officeDocument/2006/relationships/image" Target="../media/image113.png"/><Relationship Id="rId21" Type="http://schemas.openxmlformats.org/officeDocument/2006/relationships/image" Target="../media/image95.pn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47" Type="http://schemas.openxmlformats.org/officeDocument/2006/relationships/image" Target="../media/image121.png"/><Relationship Id="rId50" Type="http://schemas.openxmlformats.org/officeDocument/2006/relationships/image" Target="../media/image12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0.png"/><Relationship Id="rId29" Type="http://schemas.openxmlformats.org/officeDocument/2006/relationships/image" Target="../media/image103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3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52" Type="http://schemas.openxmlformats.org/officeDocument/2006/relationships/image" Target="../media/image126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48" Type="http://schemas.openxmlformats.org/officeDocument/2006/relationships/image" Target="../media/image122.png"/><Relationship Id="rId8" Type="http://schemas.openxmlformats.org/officeDocument/2006/relationships/image" Target="../media/image82.png"/><Relationship Id="rId51" Type="http://schemas.openxmlformats.org/officeDocument/2006/relationships/image" Target="../media/image125.png"/><Relationship Id="rId3" Type="http://schemas.openxmlformats.org/officeDocument/2006/relationships/image" Target="../media/image77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20" Type="http://schemas.openxmlformats.org/officeDocument/2006/relationships/image" Target="../media/image94.png"/><Relationship Id="rId41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3" Type="http://schemas.openxmlformats.org/officeDocument/2006/relationships/image" Target="../media/image129.png"/><Relationship Id="rId7" Type="http://schemas.openxmlformats.org/officeDocument/2006/relationships/image" Target="../media/image1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jpg"/><Relationship Id="rId4" Type="http://schemas.openxmlformats.org/officeDocument/2006/relationships/image" Target="../media/image13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138.jp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jpg"/><Relationship Id="rId10" Type="http://schemas.openxmlformats.org/officeDocument/2006/relationships/image" Target="../media/image145.jpg"/><Relationship Id="rId4" Type="http://schemas.openxmlformats.org/officeDocument/2006/relationships/image" Target="../media/image139.jpg"/><Relationship Id="rId9" Type="http://schemas.openxmlformats.org/officeDocument/2006/relationships/image" Target="../media/image14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</a:pPr>
            <a:br>
              <a:rPr lang="en-US" sz="2800"/>
            </a:br>
            <a:br>
              <a:rPr lang="en-US" sz="2800"/>
            </a:br>
            <a:r>
              <a:rPr lang="en-US" sz="2800"/>
              <a:t>RESILIENT CYBER-PHYSICAL SYSTEMS THROUGH </a:t>
            </a:r>
            <a:br>
              <a:rPr lang="en-US" sz="2800"/>
            </a:br>
            <a:r>
              <a:rPr lang="en-US" sz="2800"/>
              <a:t>MACHINE LEARNING TECHNIQUES</a:t>
            </a:r>
            <a:br>
              <a:rPr lang="en-US"/>
            </a:br>
            <a:endParaRPr/>
          </a:p>
        </p:txBody>
      </p:sp>
      <p:sp>
        <p:nvSpPr>
          <p:cNvPr id="112" name="Google Shape;112;p1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</a:pPr>
            <a:r>
              <a:rPr lang="en-US"/>
              <a:t>Lopamudra Praharaj</a:t>
            </a:r>
            <a:endParaRPr/>
          </a:p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0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506212" y="1322832"/>
            <a:ext cx="1501139" cy="255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305812" y="3168396"/>
            <a:ext cx="2008632" cy="20086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10"/>
          <p:cNvGrpSpPr/>
          <p:nvPr/>
        </p:nvGrpSpPr>
        <p:grpSpPr>
          <a:xfrm>
            <a:off x="8020812" y="2923032"/>
            <a:ext cx="2008632" cy="2253995"/>
            <a:chOff x="6496811" y="2923032"/>
            <a:chExt cx="2008632" cy="2253995"/>
          </a:xfrm>
        </p:grpSpPr>
        <p:pic>
          <p:nvPicPr>
            <p:cNvPr id="206" name="Google Shape;206;p10"/>
            <p:cNvPicPr preferRelativeResize="0"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6496811" y="3168396"/>
              <a:ext cx="2008632" cy="2008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0"/>
            <p:cNvPicPr preferRelativeResize="0"/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6932675" y="2923032"/>
              <a:ext cx="952500" cy="7330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10"/>
          <p:cNvSpPr txBox="1"/>
          <p:nvPr/>
        </p:nvSpPr>
        <p:spPr>
          <a:xfrm>
            <a:off x="3899407" y="3966210"/>
            <a:ext cx="360172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0" marR="508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64F85"/>
                </a:solidFill>
                <a:latin typeface="Arial"/>
                <a:ea typeface="Arial"/>
                <a:cs typeface="Arial"/>
                <a:sym typeface="Arial"/>
              </a:rPr>
              <a:t>If attacker has partial control of system, it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45085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164F85"/>
                </a:solidFill>
                <a:latin typeface="Arial"/>
                <a:ea typeface="Arial"/>
                <a:cs typeface="Arial"/>
                <a:sym typeface="Arial"/>
              </a:rPr>
              <a:t>can drive it to unsafe states.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1727098" y="2009903"/>
            <a:ext cx="295529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72405"/>
                </a:solidFill>
                <a:latin typeface="Arial"/>
                <a:ea typeface="Arial"/>
                <a:cs typeface="Arial"/>
                <a:sym typeface="Arial"/>
              </a:rPr>
              <a:t>Nothing new!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72405"/>
                </a:solidFill>
                <a:latin typeface="Arial"/>
                <a:ea typeface="Arial"/>
                <a:cs typeface="Arial"/>
                <a:sym typeface="Arial"/>
              </a:rPr>
              <a:t>Use normal IT security tools!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7087615" y="5376164"/>
            <a:ext cx="3578860" cy="84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27512"/>
                </a:solidFill>
                <a:latin typeface="Arial"/>
                <a:ea typeface="Arial"/>
                <a:cs typeface="Arial"/>
                <a:sym typeface="Arial"/>
              </a:rPr>
              <a:t>Nothing new!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27512"/>
                </a:solidFill>
                <a:latin typeface="Arial"/>
                <a:ea typeface="Arial"/>
                <a:cs typeface="Arial"/>
                <a:sym typeface="Arial"/>
              </a:rPr>
              <a:t>Safety and fault tolerance will save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27512"/>
                </a:solidFill>
                <a:latin typeface="Arial"/>
                <a:ea typeface="Arial"/>
                <a:cs typeface="Arial"/>
                <a:sym typeface="Arial"/>
              </a:rPr>
              <a:t>the day!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4509007" y="1006602"/>
            <a:ext cx="300101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13A55"/>
                </a:solidFill>
                <a:latin typeface="Arial"/>
                <a:ea typeface="Arial"/>
                <a:cs typeface="Arial"/>
                <a:sym typeface="Arial"/>
              </a:rPr>
              <a:t>Security of Control Systems?</a:t>
            </a:r>
            <a:endParaRPr sz="1800" b="0" i="0" u="none" strike="noStrike" cap="none">
              <a:solidFill>
                <a:srgbClr val="D13A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1879804" y="5516067"/>
            <a:ext cx="297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72405"/>
                </a:solidFill>
                <a:latin typeface="Arial"/>
                <a:ea typeface="Arial"/>
                <a:cs typeface="Arial"/>
                <a:sym typeface="Arial"/>
              </a:rPr>
              <a:t>Not my job!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72405"/>
                </a:solidFill>
                <a:latin typeface="Arial"/>
                <a:ea typeface="Arial"/>
                <a:cs typeface="Arial"/>
                <a:sym typeface="Arial"/>
              </a:rPr>
              <a:t>It’s the control engineers job!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7303389" y="2009903"/>
            <a:ext cx="286512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27512"/>
                </a:solidFill>
                <a:latin typeface="Arial"/>
                <a:ea typeface="Arial"/>
                <a:cs typeface="Arial"/>
                <a:sym typeface="Arial"/>
              </a:rPr>
              <a:t>Not my job!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27512"/>
                </a:solidFill>
                <a:latin typeface="Arial"/>
                <a:ea typeface="Arial"/>
                <a:cs typeface="Arial"/>
                <a:sym typeface="Arial"/>
              </a:rPr>
              <a:t>It’s the IT security guy’s job!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5683" y="2923032"/>
            <a:ext cx="839724" cy="73304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>
            <a:spLocks noGrp="1"/>
          </p:cNvSpPr>
          <p:nvPr>
            <p:ph type="title"/>
          </p:nvPr>
        </p:nvSpPr>
        <p:spPr>
          <a:xfrm>
            <a:off x="1195133" y="201932"/>
            <a:ext cx="62210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Why is CPS Security Different?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10501122" y="6567323"/>
            <a:ext cx="132715" cy="13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endParaRPr sz="75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4305681" y="6363411"/>
            <a:ext cx="32200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164F85"/>
                </a:solidFill>
                <a:latin typeface="Arial"/>
                <a:ea typeface="Arial"/>
                <a:cs typeface="Arial"/>
                <a:sym typeface="Arial"/>
              </a:rPr>
              <a:t>Attacks != Failures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911010" y="3460496"/>
            <a:ext cx="12369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72405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9526269" y="3286125"/>
            <a:ext cx="11163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A27512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 txBox="1">
            <a:spLocks noGrp="1"/>
          </p:cNvSpPr>
          <p:nvPr>
            <p:ph type="title"/>
          </p:nvPr>
        </p:nvSpPr>
        <p:spPr>
          <a:xfrm>
            <a:off x="1208202" y="525195"/>
            <a:ext cx="6342668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Security in CPS</a:t>
            </a:r>
            <a:endParaRPr/>
          </a:p>
        </p:txBody>
      </p:sp>
      <p:sp>
        <p:nvSpPr>
          <p:cNvPr id="225" name="Google Shape;225;p11"/>
          <p:cNvSpPr txBox="1">
            <a:spLocks noGrp="1"/>
          </p:cNvSpPr>
          <p:nvPr>
            <p:ph type="sldNum" idx="12"/>
          </p:nvPr>
        </p:nvSpPr>
        <p:spPr>
          <a:xfrm>
            <a:off x="8973057" y="6573554"/>
            <a:ext cx="142875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fld>
            <a:endParaRPr sz="750" b="0" i="0" u="none" strike="noStrike" cap="none">
              <a:solidFill>
                <a:srgbClr val="BEBEB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1208202" y="1561383"/>
            <a:ext cx="8067675" cy="284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66065" marR="0" lvl="0" indent="-253365" algn="l" rtl="0">
              <a:lnSpc>
                <a:spcPct val="1574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is not only about keeping attackers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2415" marR="0" lvl="0" indent="-25971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also about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5975" marR="0" lvl="1" indent="-346075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Understanding risks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5975" marR="0" lvl="1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Mitigating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5975" marR="0" lvl="1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Detecting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15975" marR="0" lvl="1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Responding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1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341080" y="2115267"/>
            <a:ext cx="3055926" cy="277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>
            <a:spLocks noGrp="1"/>
          </p:cNvSpPr>
          <p:nvPr>
            <p:ph type="title"/>
          </p:nvPr>
        </p:nvSpPr>
        <p:spPr>
          <a:xfrm>
            <a:off x="981946" y="648100"/>
            <a:ext cx="5223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Preventing Attacks</a:t>
            </a:r>
            <a:endParaRPr/>
          </a:p>
        </p:txBody>
      </p:sp>
      <p:sp>
        <p:nvSpPr>
          <p:cNvPr id="233" name="Google Shape;233;p12"/>
          <p:cNvSpPr txBox="1"/>
          <p:nvPr/>
        </p:nvSpPr>
        <p:spPr>
          <a:xfrm>
            <a:off x="1112364" y="1593130"/>
            <a:ext cx="9502218" cy="296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354965" marR="0" lvl="0" indent="-342265" algn="l" rtl="0">
              <a:lnSpc>
                <a:spcPct val="7914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525" b="0" i="0" u="none" strike="noStrike" cap="none" baseline="30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Securing Legacy Systems</a:t>
            </a:r>
            <a:endParaRPr sz="3525" b="0" i="0" u="none" strike="noStrike" cap="none" baseline="30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9935" marR="0" lvl="1" indent="-280035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Bump-in-the-wire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9935" marR="0" lvl="1" indent="-280035" algn="l" rtl="0">
              <a:spcBef>
                <a:spcPts val="10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Wireless shields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9935" marR="0" lvl="1" indent="-280035" algn="l" rtl="0"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Retrofitting security in legacy communications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4965" marR="0" lvl="0" indent="-342265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Lightweight security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2735" marR="0" lvl="0" indent="-2800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High-assurance systems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92735" marR="0" lvl="0" indent="-280035" algn="l" rtl="0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Preventing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transduction attacks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2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592067" y="5248655"/>
            <a:ext cx="4373880" cy="138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8973057" y="6573554"/>
            <a:ext cx="142875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fld>
            <a:endParaRPr sz="750" b="0" i="0" u="none" strike="noStrike" cap="none">
              <a:solidFill>
                <a:srgbClr val="BEBEB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1125983" y="422799"/>
            <a:ext cx="9601200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Detecting Attacks</a:t>
            </a:r>
            <a:endParaRPr/>
          </a:p>
        </p:txBody>
      </p:sp>
      <p:sp>
        <p:nvSpPr>
          <p:cNvPr id="241" name="Google Shape;241;p13"/>
          <p:cNvSpPr txBox="1"/>
          <p:nvPr/>
        </p:nvSpPr>
        <p:spPr>
          <a:xfrm>
            <a:off x="1303506" y="1877060"/>
            <a:ext cx="3763500" cy="24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Remote attestation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Misuse detection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Anomaly detection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12800" marR="0" lvl="1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Physics-based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55700" marR="0" lvl="0" indent="-342900" algn="l" rtl="0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attack detection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US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Active detection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42" name="Google Shape;242;p13"/>
          <p:cNvGrpSpPr/>
          <p:nvPr/>
        </p:nvGrpSpPr>
        <p:grpSpPr>
          <a:xfrm>
            <a:off x="5053584" y="787909"/>
            <a:ext cx="5614416" cy="4223004"/>
            <a:chOff x="3529584" y="787908"/>
            <a:chExt cx="5614416" cy="4223004"/>
          </a:xfrm>
        </p:grpSpPr>
        <p:pic>
          <p:nvPicPr>
            <p:cNvPr id="243" name="Google Shape;243;p13"/>
            <p:cNvPicPr preferRelativeResize="0"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3529584" y="787908"/>
              <a:ext cx="5614416" cy="4223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3"/>
            <p:cNvPicPr preferRelativeResize="0"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6013704" y="1842516"/>
              <a:ext cx="812292" cy="582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3"/>
            <p:cNvPicPr preferRelativeResize="0"/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4802124" y="1842516"/>
              <a:ext cx="812291" cy="582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3"/>
            <p:cNvPicPr preferRelativeResize="0"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223760" y="1842516"/>
              <a:ext cx="812292" cy="582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3"/>
            <p:cNvPicPr preferRelativeResize="0"/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6714744" y="2926080"/>
              <a:ext cx="812292" cy="5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3"/>
            <p:cNvPicPr preferRelativeResize="0"/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5442204" y="3582924"/>
              <a:ext cx="812291" cy="580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3"/>
            <p:cNvPicPr preferRelativeResize="0"/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4319016" y="2958084"/>
              <a:ext cx="518160" cy="519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3"/>
            <p:cNvPicPr preferRelativeResize="0"/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6073140" y="1879091"/>
              <a:ext cx="685800" cy="460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13"/>
          <p:cNvSpPr txBox="1"/>
          <p:nvPr/>
        </p:nvSpPr>
        <p:spPr>
          <a:xfrm>
            <a:off x="7732903" y="1911858"/>
            <a:ext cx="417830" cy="3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spAutoFit/>
          </a:bodyPr>
          <a:lstStyle/>
          <a:p>
            <a:pPr marL="17780" marR="5080" lvl="0" indent="-5715" algn="just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 Process (Plant)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87084" y="1879092"/>
            <a:ext cx="685800" cy="4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 txBox="1"/>
          <p:nvPr/>
        </p:nvSpPr>
        <p:spPr>
          <a:xfrm>
            <a:off x="6496051" y="2038604"/>
            <a:ext cx="466725" cy="13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Actuators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808719" y="1879092"/>
            <a:ext cx="685800" cy="4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 txBox="1"/>
          <p:nvPr/>
        </p:nvSpPr>
        <p:spPr>
          <a:xfrm>
            <a:off x="8946895" y="2038604"/>
            <a:ext cx="408940" cy="13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Sensors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99704" y="2962655"/>
            <a:ext cx="685800" cy="4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"/>
          <p:cNvSpPr txBox="1"/>
          <p:nvPr/>
        </p:nvSpPr>
        <p:spPr>
          <a:xfrm>
            <a:off x="8403082" y="3121913"/>
            <a:ext cx="479425" cy="13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25640" y="3619500"/>
            <a:ext cx="687324" cy="4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 txBox="1"/>
          <p:nvPr/>
        </p:nvSpPr>
        <p:spPr>
          <a:xfrm>
            <a:off x="7135496" y="3778759"/>
            <a:ext cx="467359" cy="13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13"/>
          <p:cNvGrpSpPr/>
          <p:nvPr/>
        </p:nvGrpSpPr>
        <p:grpSpPr>
          <a:xfrm>
            <a:off x="7069836" y="2089405"/>
            <a:ext cx="2779776" cy="1123187"/>
            <a:chOff x="5545835" y="2089404"/>
            <a:chExt cx="2779776" cy="1123187"/>
          </a:xfrm>
        </p:grpSpPr>
        <p:sp>
          <p:nvSpPr>
            <p:cNvPr id="261" name="Google Shape;261;p13"/>
            <p:cNvSpPr/>
            <p:nvPr/>
          </p:nvSpPr>
          <p:spPr>
            <a:xfrm>
              <a:off x="5545835" y="2109216"/>
              <a:ext cx="474345" cy="0"/>
            </a:xfrm>
            <a:custGeom>
              <a:avLst/>
              <a:gdLst/>
              <a:ahLst/>
              <a:cxnLst/>
              <a:rect l="l" t="t" r="r" b="b"/>
              <a:pathLst>
                <a:path w="474345" h="120000" extrusionOk="0">
                  <a:moveTo>
                    <a:pt x="0" y="0"/>
                  </a:moveTo>
                  <a:lnTo>
                    <a:pt x="47396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262" name="Google Shape;262;p1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013703" y="2089404"/>
              <a:ext cx="51815" cy="39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3"/>
            <p:cNvSpPr/>
            <p:nvPr/>
          </p:nvSpPr>
          <p:spPr>
            <a:xfrm>
              <a:off x="5919215" y="2109216"/>
              <a:ext cx="157480" cy="0"/>
            </a:xfrm>
            <a:custGeom>
              <a:avLst/>
              <a:gdLst/>
              <a:ahLst/>
              <a:cxnLst/>
              <a:rect l="l" t="t" r="r" b="b"/>
              <a:pathLst>
                <a:path w="157479" h="120000" extrusionOk="0">
                  <a:moveTo>
                    <a:pt x="0" y="0"/>
                  </a:moveTo>
                  <a:lnTo>
                    <a:pt x="156972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264" name="Google Shape;264;p1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757415" y="2089404"/>
              <a:ext cx="518158" cy="3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469123" y="2098548"/>
              <a:ext cx="856488" cy="1114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13"/>
          <p:cNvSpPr txBox="1"/>
          <p:nvPr/>
        </p:nvSpPr>
        <p:spPr>
          <a:xfrm>
            <a:off x="7171055" y="1789634"/>
            <a:ext cx="30543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25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225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8378953" y="1789634"/>
            <a:ext cx="30035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225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225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9526778" y="2409265"/>
            <a:ext cx="307340" cy="34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25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225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884165" y="2977896"/>
            <a:ext cx="429767" cy="42976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3"/>
          <p:cNvSpPr txBox="1"/>
          <p:nvPr/>
        </p:nvSpPr>
        <p:spPr>
          <a:xfrm>
            <a:off x="5959222" y="3099943"/>
            <a:ext cx="291465" cy="16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9685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US" sz="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</a:t>
            </a:r>
            <a:endParaRPr sz="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guration</a:t>
            </a:r>
            <a:endParaRPr sz="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13"/>
          <p:cNvGrpSpPr/>
          <p:nvPr/>
        </p:nvGrpSpPr>
        <p:grpSpPr>
          <a:xfrm>
            <a:off x="6077711" y="2087879"/>
            <a:ext cx="1840992" cy="1764791"/>
            <a:chOff x="4553711" y="2087879"/>
            <a:chExt cx="1840992" cy="1764791"/>
          </a:xfrm>
        </p:grpSpPr>
        <p:pic>
          <p:nvPicPr>
            <p:cNvPr id="272" name="Google Shape;272;p1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4779263" y="3172969"/>
              <a:ext cx="51815" cy="39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6181344" y="3189731"/>
              <a:ext cx="213359" cy="573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3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553711" y="3396995"/>
              <a:ext cx="966215" cy="45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3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568951" y="2087879"/>
              <a:ext cx="284988" cy="9113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13"/>
          <p:cNvSpPr txBox="1"/>
          <p:nvPr/>
        </p:nvSpPr>
        <p:spPr>
          <a:xfrm>
            <a:off x="6336285" y="2871977"/>
            <a:ext cx="1979295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	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8044942" y="2978277"/>
            <a:ext cx="120650" cy="24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1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705344" y="3188207"/>
            <a:ext cx="1647444" cy="78943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3"/>
          <p:cNvSpPr txBox="1"/>
          <p:nvPr/>
        </p:nvSpPr>
        <p:spPr>
          <a:xfrm>
            <a:off x="6081395" y="2399234"/>
            <a:ext cx="1286510" cy="34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i="1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250" i="1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25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(Under Normal Operation)</a:t>
            </a:r>
            <a:endParaRPr sz="5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6162802" y="3528821"/>
            <a:ext cx="295910" cy="35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225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225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13"/>
          <p:cNvGrpSpPr/>
          <p:nvPr/>
        </p:nvGrpSpPr>
        <p:grpSpPr>
          <a:xfrm>
            <a:off x="3514345" y="3847436"/>
            <a:ext cx="7153656" cy="3040378"/>
            <a:chOff x="1990344" y="3817619"/>
            <a:chExt cx="7153656" cy="3040378"/>
          </a:xfrm>
        </p:grpSpPr>
        <p:pic>
          <p:nvPicPr>
            <p:cNvPr id="282" name="Google Shape;282;p13"/>
            <p:cNvPicPr preferRelativeResize="0"/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1990344" y="3817619"/>
              <a:ext cx="7153656" cy="3040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3"/>
            <p:cNvPicPr preferRelativeResize="0"/>
            <p:nvPr/>
          </p:nvPicPr>
          <p:blipFill rotWithShape="1"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2651760" y="5068824"/>
              <a:ext cx="4518660" cy="1453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3"/>
            <p:cNvPicPr preferRelativeResize="0"/>
            <p:nvPr/>
          </p:nvPicPr>
          <p:blipFill rotWithShape="1"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2860547" y="5730240"/>
              <a:ext cx="941831" cy="633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3"/>
            <p:cNvPicPr preferRelativeResize="0"/>
            <p:nvPr/>
          </p:nvPicPr>
          <p:blipFill rotWithShape="1"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4328160" y="5378196"/>
              <a:ext cx="1237488" cy="864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3"/>
            <p:cNvPicPr preferRelativeResize="0"/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6062472" y="5378196"/>
              <a:ext cx="941831" cy="813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3"/>
            <p:cNvPicPr preferRelativeResize="0"/>
            <p:nvPr/>
          </p:nvPicPr>
          <p:blipFill rotWithShape="1"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2727960" y="5116068"/>
              <a:ext cx="4366260" cy="1301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3"/>
            <p:cNvPicPr preferRelativeResize="0"/>
            <p:nvPr/>
          </p:nvPicPr>
          <p:blipFill rotWithShape="1"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2936747" y="5777484"/>
              <a:ext cx="790955" cy="4815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13"/>
          <p:cNvSpPr txBox="1"/>
          <p:nvPr/>
        </p:nvSpPr>
        <p:spPr>
          <a:xfrm>
            <a:off x="4523358" y="5776976"/>
            <a:ext cx="647700" cy="47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25" rIns="0" bIns="0" anchor="t" anchorCtr="0">
            <a:spAutoFit/>
          </a:bodyPr>
          <a:lstStyle/>
          <a:p>
            <a:pPr marL="12700" marR="5080" lvl="0" indent="11430" algn="ctr" rtl="0">
              <a:lnSpc>
                <a:spcPct val="10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 Model </a:t>
            </a: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LDS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3848100" y="5425440"/>
            <a:ext cx="3166872" cy="73761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3"/>
          <p:cNvSpPr txBox="1"/>
          <p:nvPr/>
        </p:nvSpPr>
        <p:spPr>
          <a:xfrm>
            <a:off x="5385815" y="5738571"/>
            <a:ext cx="234950" cy="23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175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ˆ</a:t>
            </a:r>
            <a:r>
              <a:rPr lang="en-US" sz="1575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575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3"/>
          <p:cNvSpPr txBox="1"/>
          <p:nvPr/>
        </p:nvSpPr>
        <p:spPr>
          <a:xfrm>
            <a:off x="3642360" y="5349004"/>
            <a:ext cx="424180" cy="90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475" rIns="0" bIns="0" anchor="t" anchorCtr="0">
            <a:spAutoFit/>
          </a:bodyPr>
          <a:lstStyle/>
          <a:p>
            <a:pPr marL="3937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575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575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" marR="0" lvl="0" indent="0" algn="l" rtl="0">
              <a:spcBef>
                <a:spcPts val="869"/>
              </a:spcBef>
              <a:spcAft>
                <a:spcPts val="0"/>
              </a:spcAft>
              <a:buNone/>
            </a:pPr>
            <a:r>
              <a:rPr lang="en-US" sz="145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575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105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lang="en-US" sz="1575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575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370" marR="0" lvl="0" indent="0" algn="l" rtl="0"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575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575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13"/>
          <p:cNvGrpSpPr/>
          <p:nvPr/>
        </p:nvGrpSpPr>
        <p:grpSpPr>
          <a:xfrm>
            <a:off x="4035552" y="5875020"/>
            <a:ext cx="417575" cy="50291"/>
            <a:chOff x="2511551" y="5875020"/>
            <a:chExt cx="417575" cy="50291"/>
          </a:xfrm>
        </p:grpSpPr>
        <p:sp>
          <p:nvSpPr>
            <p:cNvPr id="294" name="Google Shape;294;p13"/>
            <p:cNvSpPr/>
            <p:nvPr/>
          </p:nvSpPr>
          <p:spPr>
            <a:xfrm>
              <a:off x="2511551" y="5897880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 h="120000" extrusionOk="0">
                  <a:moveTo>
                    <a:pt x="0" y="0"/>
                  </a:moveTo>
                  <a:lnTo>
                    <a:pt x="361188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295" name="Google Shape;295;p13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2865119" y="5875020"/>
              <a:ext cx="64007" cy="50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13"/>
          <p:cNvSpPr txBox="1"/>
          <p:nvPr/>
        </p:nvSpPr>
        <p:spPr>
          <a:xfrm>
            <a:off x="5926583" y="5669992"/>
            <a:ext cx="986155" cy="23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5" i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1575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-US" sz="2175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175" i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1575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175" i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 y </a:t>
            </a:r>
            <a:r>
              <a:rPr lang="en-US" sz="14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ˆ</a:t>
            </a:r>
            <a:endParaRPr sz="1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6878573" y="5741923"/>
            <a:ext cx="92710" cy="1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7661148" y="5425440"/>
            <a:ext cx="792479" cy="66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3"/>
          <p:cNvSpPr txBox="1"/>
          <p:nvPr/>
        </p:nvSpPr>
        <p:spPr>
          <a:xfrm>
            <a:off x="7703947" y="5434966"/>
            <a:ext cx="697865" cy="66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5" rIns="0" bIns="0" anchor="t" anchorCtr="0">
            <a:spAutoFit/>
          </a:bodyPr>
          <a:lstStyle/>
          <a:p>
            <a:pPr marL="12700" marR="5080" lvl="0" indent="634" algn="ctr" rtl="0">
              <a:lnSpc>
                <a:spcPct val="107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Detection: </a:t>
            </a: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Sateless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Stateful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7007352" y="5754624"/>
            <a:ext cx="676656" cy="5029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3"/>
          <p:cNvSpPr txBox="1"/>
          <p:nvPr/>
        </p:nvSpPr>
        <p:spPr>
          <a:xfrm>
            <a:off x="7223252" y="5477663"/>
            <a:ext cx="231140" cy="33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21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21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5861684" y="4755641"/>
            <a:ext cx="120904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</a:t>
            </a:r>
            <a:endParaRPr sz="2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" marR="0" lvl="0" indent="0" algn="l" rtl="0"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Residual Generation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446008" y="5753101"/>
            <a:ext cx="676655" cy="5029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 txBox="1"/>
          <p:nvPr/>
        </p:nvSpPr>
        <p:spPr>
          <a:xfrm>
            <a:off x="8658606" y="5493816"/>
            <a:ext cx="365760" cy="2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13"/>
          <p:cNvGrpSpPr/>
          <p:nvPr/>
        </p:nvGrpSpPr>
        <p:grpSpPr>
          <a:xfrm>
            <a:off x="4224527" y="3717035"/>
            <a:ext cx="2901696" cy="1498091"/>
            <a:chOff x="2700527" y="3717035"/>
            <a:chExt cx="2901696" cy="1498091"/>
          </a:xfrm>
        </p:grpSpPr>
        <p:pic>
          <p:nvPicPr>
            <p:cNvPr id="306" name="Google Shape;306;p13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2700527" y="3717035"/>
              <a:ext cx="2901696" cy="1498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13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2875787" y="3797807"/>
              <a:ext cx="2650236" cy="1240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13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2793491" y="4960619"/>
              <a:ext cx="135636" cy="1097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13"/>
          <p:cNvGrpSpPr/>
          <p:nvPr/>
        </p:nvGrpSpPr>
        <p:grpSpPr>
          <a:xfrm>
            <a:off x="7597140" y="3741421"/>
            <a:ext cx="1147571" cy="1449324"/>
            <a:chOff x="6073140" y="3741420"/>
            <a:chExt cx="1147571" cy="1449324"/>
          </a:xfrm>
        </p:grpSpPr>
        <p:pic>
          <p:nvPicPr>
            <p:cNvPr id="310" name="Google Shape;310;p13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6073140" y="3741420"/>
              <a:ext cx="1147571" cy="144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13"/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6175248" y="3805428"/>
              <a:ext cx="879348" cy="1182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13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6979920" y="4924044"/>
              <a:ext cx="121920" cy="1341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p13"/>
          <p:cNvSpPr txBox="1">
            <a:spLocks noGrp="1"/>
          </p:cNvSpPr>
          <p:nvPr>
            <p:ph type="sldNum" idx="12"/>
          </p:nvPr>
        </p:nvSpPr>
        <p:spPr>
          <a:xfrm>
            <a:off x="8973057" y="6573554"/>
            <a:ext cx="142875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fld>
            <a:endParaRPr sz="750" b="0" i="0" u="none">
              <a:solidFill>
                <a:srgbClr val="BEBEB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 txBox="1">
            <a:spLocks noGrp="1"/>
          </p:cNvSpPr>
          <p:nvPr>
            <p:ph type="body" idx="1"/>
          </p:nvPr>
        </p:nvSpPr>
        <p:spPr>
          <a:xfrm>
            <a:off x="1295400" y="1154783"/>
            <a:ext cx="8908915" cy="125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None/>
            </a:pPr>
            <a:r>
              <a:rPr lang="en-US" sz="36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ML based Network anomaly detection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5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716237" y="425632"/>
            <a:ext cx="6759526" cy="596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"/>
          <p:cNvSpPr txBox="1">
            <a:spLocks noGrp="1"/>
          </p:cNvSpPr>
          <p:nvPr>
            <p:ph type="title"/>
          </p:nvPr>
        </p:nvSpPr>
        <p:spPr>
          <a:xfrm>
            <a:off x="1487378" y="276347"/>
            <a:ext cx="8410766" cy="68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16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Anomaly Detection Strategies</a:t>
            </a:r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ldNum" idx="12"/>
          </p:nvPr>
        </p:nvSpPr>
        <p:spPr>
          <a:xfrm>
            <a:off x="9326876" y="7003512"/>
            <a:ext cx="287655" cy="20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053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6"/>
          <p:cNvSpPr txBox="1"/>
          <p:nvPr/>
        </p:nvSpPr>
        <p:spPr>
          <a:xfrm>
            <a:off x="1310335" y="1126816"/>
            <a:ext cx="7151034" cy="50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25" rIns="0" bIns="0" anchor="t" anchorCtr="0">
            <a:spAutoFit/>
          </a:bodyPr>
          <a:lstStyle/>
          <a:p>
            <a:pPr marL="354106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3"/>
              <a:buFont typeface="Noto Sans Symbols"/>
              <a:buChar char="❑"/>
            </a:pPr>
            <a:r>
              <a:rPr lang="en-US" sz="247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Anomaly Detection</a:t>
            </a:r>
            <a:endParaRPr sz="247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6505" marR="0" lvl="1" indent="-342900" algn="just" rtl="0">
              <a:spcBef>
                <a:spcPts val="1972"/>
              </a:spcBef>
              <a:spcAft>
                <a:spcPts val="0"/>
              </a:spcAft>
              <a:buClr>
                <a:schemeClr val="dk1"/>
              </a:buClr>
              <a:buSzPts val="1589"/>
              <a:buFont typeface="Noto Sans Symbols"/>
              <a:buChar char="❑"/>
            </a:pPr>
            <a:r>
              <a:rPr lang="en-US" sz="211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Labels available for both normal data and anomalies</a:t>
            </a:r>
            <a:endParaRPr sz="2118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6505" marR="0" lvl="1" indent="-342900" algn="just" rtl="0">
              <a:spcBef>
                <a:spcPts val="1897"/>
              </a:spcBef>
              <a:spcAft>
                <a:spcPts val="0"/>
              </a:spcAft>
              <a:buClr>
                <a:schemeClr val="dk1"/>
              </a:buClr>
              <a:buSzPts val="1589"/>
              <a:buFont typeface="Noto Sans Symbols"/>
              <a:buChar char="❑"/>
            </a:pPr>
            <a:r>
              <a:rPr lang="en-US" sz="211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 to rare class mining</a:t>
            </a:r>
            <a:endParaRPr sz="2118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4106" marR="0" lvl="0" indent="-342900" algn="just" rtl="0">
              <a:spcBef>
                <a:spcPts val="2091"/>
              </a:spcBef>
              <a:spcAft>
                <a:spcPts val="0"/>
              </a:spcAft>
              <a:buClr>
                <a:schemeClr val="dk1"/>
              </a:buClr>
              <a:buSzPts val="1103"/>
              <a:buFont typeface="Noto Sans Symbols"/>
              <a:buChar char="❑"/>
            </a:pPr>
            <a:r>
              <a:rPr lang="en-US" sz="247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Semi-supervised Anomaly Detection</a:t>
            </a:r>
            <a:endParaRPr sz="247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6505" marR="0" lvl="1" indent="-342900" algn="just" rtl="0">
              <a:spcBef>
                <a:spcPts val="1985"/>
              </a:spcBef>
              <a:spcAft>
                <a:spcPts val="0"/>
              </a:spcAft>
              <a:buClr>
                <a:schemeClr val="dk1"/>
              </a:buClr>
              <a:buSzPts val="1589"/>
              <a:buFont typeface="Noto Sans Symbols"/>
              <a:buChar char="❑"/>
            </a:pPr>
            <a:r>
              <a:rPr lang="en-US" sz="211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Labels available only for normal data</a:t>
            </a:r>
            <a:endParaRPr sz="2118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4106" marR="0" lvl="0" indent="-342900" algn="just" rtl="0">
              <a:spcBef>
                <a:spcPts val="2091"/>
              </a:spcBef>
              <a:spcAft>
                <a:spcPts val="0"/>
              </a:spcAft>
              <a:buClr>
                <a:schemeClr val="dk1"/>
              </a:buClr>
              <a:buSzPts val="1103"/>
              <a:buFont typeface="Noto Sans Symbols"/>
              <a:buChar char="❑"/>
            </a:pPr>
            <a:r>
              <a:rPr lang="en-US" sz="247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Anomaly Detection</a:t>
            </a:r>
            <a:endParaRPr sz="247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6505" marR="0" lvl="1" indent="-342900" algn="just" rtl="0">
              <a:spcBef>
                <a:spcPts val="1985"/>
              </a:spcBef>
              <a:spcAft>
                <a:spcPts val="0"/>
              </a:spcAft>
              <a:buClr>
                <a:schemeClr val="dk1"/>
              </a:buClr>
              <a:buSzPts val="1589"/>
              <a:buFont typeface="Noto Sans Symbols"/>
              <a:buChar char="❑"/>
            </a:pPr>
            <a:r>
              <a:rPr lang="en-US" sz="211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labels assumed</a:t>
            </a:r>
            <a:endParaRPr sz="2118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6505" marR="4483" lvl="1" indent="-342900" algn="just" rtl="0">
              <a:lnSpc>
                <a:spcPct val="150000"/>
              </a:lnSpc>
              <a:spcBef>
                <a:spcPts val="613"/>
              </a:spcBef>
              <a:spcAft>
                <a:spcPts val="0"/>
              </a:spcAft>
              <a:buClr>
                <a:schemeClr val="dk1"/>
              </a:buClr>
              <a:buSzPts val="1589"/>
              <a:buFont typeface="Noto Sans Symbols"/>
              <a:buChar char="❑"/>
            </a:pPr>
            <a:r>
              <a:rPr lang="en-US" sz="211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on the assumption that anomalies are very rare compared to normal data</a:t>
            </a:r>
            <a:endParaRPr sz="2118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title"/>
          </p:nvPr>
        </p:nvSpPr>
        <p:spPr>
          <a:xfrm>
            <a:off x="880353" y="339006"/>
            <a:ext cx="5000017" cy="63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Classification</a:t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>
            <a:off x="1724361" y="1104003"/>
            <a:ext cx="2380129" cy="860612"/>
          </a:xfrm>
          <a:custGeom>
            <a:avLst/>
            <a:gdLst/>
            <a:ahLst/>
            <a:cxnLst/>
            <a:rect l="l" t="t" r="r" b="b"/>
            <a:pathLst>
              <a:path w="2697480" h="975360" extrusionOk="0">
                <a:moveTo>
                  <a:pt x="2697480" y="975360"/>
                </a:moveTo>
                <a:lnTo>
                  <a:pt x="2697480" y="0"/>
                </a:lnTo>
                <a:lnTo>
                  <a:pt x="0" y="0"/>
                </a:lnTo>
                <a:lnTo>
                  <a:pt x="0" y="975360"/>
                </a:lnTo>
                <a:lnTo>
                  <a:pt x="4572" y="975360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2688336" y="9144"/>
                </a:lnTo>
                <a:lnTo>
                  <a:pt x="2688336" y="4572"/>
                </a:lnTo>
                <a:lnTo>
                  <a:pt x="2692908" y="9144"/>
                </a:lnTo>
                <a:lnTo>
                  <a:pt x="2692908" y="975360"/>
                </a:lnTo>
                <a:lnTo>
                  <a:pt x="2697480" y="975360"/>
                </a:lnTo>
                <a:close/>
              </a:path>
              <a:path w="2697480" h="975360" extrusionOk="0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2697480" h="975360" extrusionOk="0">
                <a:moveTo>
                  <a:pt x="9144" y="966216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966216"/>
                </a:lnTo>
                <a:lnTo>
                  <a:pt x="9144" y="966216"/>
                </a:lnTo>
                <a:close/>
              </a:path>
              <a:path w="2697480" h="975360" extrusionOk="0">
                <a:moveTo>
                  <a:pt x="2692908" y="966216"/>
                </a:moveTo>
                <a:lnTo>
                  <a:pt x="4572" y="966216"/>
                </a:lnTo>
                <a:lnTo>
                  <a:pt x="9144" y="970788"/>
                </a:lnTo>
                <a:lnTo>
                  <a:pt x="9144" y="975360"/>
                </a:lnTo>
                <a:lnTo>
                  <a:pt x="2688336" y="975360"/>
                </a:lnTo>
                <a:lnTo>
                  <a:pt x="2688336" y="970788"/>
                </a:lnTo>
                <a:lnTo>
                  <a:pt x="2692908" y="966216"/>
                </a:lnTo>
                <a:close/>
              </a:path>
              <a:path w="2697480" h="975360" extrusionOk="0">
                <a:moveTo>
                  <a:pt x="9144" y="975360"/>
                </a:moveTo>
                <a:lnTo>
                  <a:pt x="9144" y="970788"/>
                </a:lnTo>
                <a:lnTo>
                  <a:pt x="4572" y="966216"/>
                </a:lnTo>
                <a:lnTo>
                  <a:pt x="4572" y="975360"/>
                </a:lnTo>
                <a:lnTo>
                  <a:pt x="9144" y="975360"/>
                </a:lnTo>
                <a:close/>
              </a:path>
              <a:path w="2697480" h="975360" extrusionOk="0">
                <a:moveTo>
                  <a:pt x="2692908" y="9144"/>
                </a:moveTo>
                <a:lnTo>
                  <a:pt x="2688336" y="4572"/>
                </a:lnTo>
                <a:lnTo>
                  <a:pt x="2688336" y="9144"/>
                </a:lnTo>
                <a:lnTo>
                  <a:pt x="2692908" y="9144"/>
                </a:lnTo>
                <a:close/>
              </a:path>
              <a:path w="2697480" h="975360" extrusionOk="0">
                <a:moveTo>
                  <a:pt x="2692908" y="966216"/>
                </a:moveTo>
                <a:lnTo>
                  <a:pt x="2692908" y="9144"/>
                </a:lnTo>
                <a:lnTo>
                  <a:pt x="2688336" y="9144"/>
                </a:lnTo>
                <a:lnTo>
                  <a:pt x="2688336" y="966216"/>
                </a:lnTo>
                <a:lnTo>
                  <a:pt x="2692908" y="966216"/>
                </a:lnTo>
                <a:close/>
              </a:path>
              <a:path w="2697480" h="975360" extrusionOk="0">
                <a:moveTo>
                  <a:pt x="2692908" y="975360"/>
                </a:moveTo>
                <a:lnTo>
                  <a:pt x="2692908" y="966216"/>
                </a:lnTo>
                <a:lnTo>
                  <a:pt x="2688336" y="970788"/>
                </a:lnTo>
                <a:lnTo>
                  <a:pt x="2688336" y="975360"/>
                </a:lnTo>
                <a:lnTo>
                  <a:pt x="2692908" y="9753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7" name="Google Shape;337;p17"/>
          <p:cNvSpPr txBox="1"/>
          <p:nvPr/>
        </p:nvSpPr>
        <p:spPr>
          <a:xfrm>
            <a:off x="2187836" y="1133139"/>
            <a:ext cx="1452843" cy="77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25" rIns="0" bIns="0" anchor="t" anchorCtr="0">
            <a:spAutoFit/>
          </a:bodyPr>
          <a:lstStyle/>
          <a:p>
            <a:pPr marL="11206" marR="4483" lvl="0" indent="54912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1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 sz="247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7"/>
          <p:cNvSpPr/>
          <p:nvPr/>
        </p:nvSpPr>
        <p:spPr>
          <a:xfrm>
            <a:off x="1687562" y="2954666"/>
            <a:ext cx="2928369" cy="490818"/>
          </a:xfrm>
          <a:custGeom>
            <a:avLst/>
            <a:gdLst/>
            <a:ahLst/>
            <a:cxnLst/>
            <a:rect l="l" t="t" r="r" b="b"/>
            <a:pathLst>
              <a:path w="2342515" h="556260" extrusionOk="0">
                <a:moveTo>
                  <a:pt x="2342388" y="556260"/>
                </a:moveTo>
                <a:lnTo>
                  <a:pt x="2342388" y="0"/>
                </a:lnTo>
                <a:lnTo>
                  <a:pt x="0" y="0"/>
                </a:lnTo>
                <a:lnTo>
                  <a:pt x="0" y="556260"/>
                </a:lnTo>
                <a:lnTo>
                  <a:pt x="4572" y="556260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2333244" y="9144"/>
                </a:lnTo>
                <a:lnTo>
                  <a:pt x="2333244" y="4572"/>
                </a:lnTo>
                <a:lnTo>
                  <a:pt x="2337816" y="9144"/>
                </a:lnTo>
                <a:lnTo>
                  <a:pt x="2337816" y="556260"/>
                </a:lnTo>
                <a:lnTo>
                  <a:pt x="2342388" y="556260"/>
                </a:lnTo>
                <a:close/>
              </a:path>
              <a:path w="2342515" h="556260" extrusionOk="0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2342515" h="556260" extrusionOk="0">
                <a:moveTo>
                  <a:pt x="9144" y="547116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547116"/>
                </a:lnTo>
                <a:lnTo>
                  <a:pt x="9144" y="547116"/>
                </a:lnTo>
                <a:close/>
              </a:path>
              <a:path w="2342515" h="556260" extrusionOk="0">
                <a:moveTo>
                  <a:pt x="2337816" y="547116"/>
                </a:moveTo>
                <a:lnTo>
                  <a:pt x="4572" y="547116"/>
                </a:lnTo>
                <a:lnTo>
                  <a:pt x="9144" y="551688"/>
                </a:lnTo>
                <a:lnTo>
                  <a:pt x="9144" y="556260"/>
                </a:lnTo>
                <a:lnTo>
                  <a:pt x="2333244" y="556260"/>
                </a:lnTo>
                <a:lnTo>
                  <a:pt x="2333244" y="551688"/>
                </a:lnTo>
                <a:lnTo>
                  <a:pt x="2337816" y="547116"/>
                </a:lnTo>
                <a:close/>
              </a:path>
              <a:path w="2342515" h="556260" extrusionOk="0">
                <a:moveTo>
                  <a:pt x="9144" y="556260"/>
                </a:moveTo>
                <a:lnTo>
                  <a:pt x="9144" y="551688"/>
                </a:lnTo>
                <a:lnTo>
                  <a:pt x="4572" y="547116"/>
                </a:lnTo>
                <a:lnTo>
                  <a:pt x="4572" y="556260"/>
                </a:lnTo>
                <a:lnTo>
                  <a:pt x="9144" y="556260"/>
                </a:lnTo>
                <a:close/>
              </a:path>
              <a:path w="2342515" h="556260" extrusionOk="0">
                <a:moveTo>
                  <a:pt x="2337816" y="9144"/>
                </a:moveTo>
                <a:lnTo>
                  <a:pt x="2333244" y="4572"/>
                </a:lnTo>
                <a:lnTo>
                  <a:pt x="2333244" y="9144"/>
                </a:lnTo>
                <a:lnTo>
                  <a:pt x="2337816" y="9144"/>
                </a:lnTo>
                <a:close/>
              </a:path>
              <a:path w="2342515" h="556260" extrusionOk="0">
                <a:moveTo>
                  <a:pt x="2337816" y="547116"/>
                </a:moveTo>
                <a:lnTo>
                  <a:pt x="2337816" y="9144"/>
                </a:lnTo>
                <a:lnTo>
                  <a:pt x="2333244" y="9144"/>
                </a:lnTo>
                <a:lnTo>
                  <a:pt x="2333244" y="547116"/>
                </a:lnTo>
                <a:lnTo>
                  <a:pt x="2337816" y="547116"/>
                </a:lnTo>
                <a:close/>
              </a:path>
              <a:path w="2342515" h="556260" extrusionOk="0">
                <a:moveTo>
                  <a:pt x="2337816" y="556260"/>
                </a:moveTo>
                <a:lnTo>
                  <a:pt x="2337816" y="547116"/>
                </a:lnTo>
                <a:lnTo>
                  <a:pt x="2333244" y="551688"/>
                </a:lnTo>
                <a:lnTo>
                  <a:pt x="2333244" y="556260"/>
                </a:lnTo>
                <a:lnTo>
                  <a:pt x="2337816" y="5562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9" name="Google Shape;339;p17"/>
          <p:cNvSpPr/>
          <p:nvPr/>
        </p:nvSpPr>
        <p:spPr>
          <a:xfrm>
            <a:off x="2763818" y="3673735"/>
            <a:ext cx="2117912" cy="490818"/>
          </a:xfrm>
          <a:custGeom>
            <a:avLst/>
            <a:gdLst/>
            <a:ahLst/>
            <a:cxnLst/>
            <a:rect l="l" t="t" r="r" b="b"/>
            <a:pathLst>
              <a:path w="2400300" h="556260" extrusionOk="0">
                <a:moveTo>
                  <a:pt x="2400300" y="556260"/>
                </a:moveTo>
                <a:lnTo>
                  <a:pt x="2400300" y="0"/>
                </a:lnTo>
                <a:lnTo>
                  <a:pt x="0" y="0"/>
                </a:lnTo>
                <a:lnTo>
                  <a:pt x="0" y="556260"/>
                </a:lnTo>
                <a:lnTo>
                  <a:pt x="4572" y="556260"/>
                </a:ln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lnTo>
                  <a:pt x="2389632" y="9144"/>
                </a:lnTo>
                <a:lnTo>
                  <a:pt x="2389632" y="4572"/>
                </a:lnTo>
                <a:lnTo>
                  <a:pt x="2394204" y="9144"/>
                </a:lnTo>
                <a:lnTo>
                  <a:pt x="2394204" y="556260"/>
                </a:lnTo>
                <a:lnTo>
                  <a:pt x="2400300" y="556260"/>
                </a:lnTo>
                <a:close/>
              </a:path>
              <a:path w="2400300" h="556260" extrusionOk="0">
                <a:moveTo>
                  <a:pt x="10668" y="9144"/>
                </a:move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close/>
              </a:path>
              <a:path w="2400300" h="556260" extrusionOk="0">
                <a:moveTo>
                  <a:pt x="10668" y="547116"/>
                </a:moveTo>
                <a:lnTo>
                  <a:pt x="10668" y="9144"/>
                </a:lnTo>
                <a:lnTo>
                  <a:pt x="4572" y="9144"/>
                </a:lnTo>
                <a:lnTo>
                  <a:pt x="4572" y="547116"/>
                </a:lnTo>
                <a:lnTo>
                  <a:pt x="10668" y="547116"/>
                </a:lnTo>
                <a:close/>
              </a:path>
              <a:path w="2400300" h="556260" extrusionOk="0">
                <a:moveTo>
                  <a:pt x="2394204" y="547116"/>
                </a:moveTo>
                <a:lnTo>
                  <a:pt x="4572" y="547116"/>
                </a:lnTo>
                <a:lnTo>
                  <a:pt x="10668" y="551688"/>
                </a:lnTo>
                <a:lnTo>
                  <a:pt x="10668" y="556260"/>
                </a:lnTo>
                <a:lnTo>
                  <a:pt x="2389632" y="556260"/>
                </a:lnTo>
                <a:lnTo>
                  <a:pt x="2389632" y="551688"/>
                </a:lnTo>
                <a:lnTo>
                  <a:pt x="2394204" y="547116"/>
                </a:lnTo>
                <a:close/>
              </a:path>
              <a:path w="2400300" h="556260" extrusionOk="0">
                <a:moveTo>
                  <a:pt x="10668" y="556260"/>
                </a:moveTo>
                <a:lnTo>
                  <a:pt x="10668" y="551688"/>
                </a:lnTo>
                <a:lnTo>
                  <a:pt x="4572" y="547116"/>
                </a:lnTo>
                <a:lnTo>
                  <a:pt x="4572" y="556260"/>
                </a:lnTo>
                <a:lnTo>
                  <a:pt x="10668" y="556260"/>
                </a:lnTo>
                <a:close/>
              </a:path>
              <a:path w="2400300" h="556260" extrusionOk="0">
                <a:moveTo>
                  <a:pt x="2394204" y="9144"/>
                </a:moveTo>
                <a:lnTo>
                  <a:pt x="2389632" y="4572"/>
                </a:lnTo>
                <a:lnTo>
                  <a:pt x="2389632" y="9144"/>
                </a:lnTo>
                <a:lnTo>
                  <a:pt x="2394204" y="9144"/>
                </a:lnTo>
                <a:close/>
              </a:path>
              <a:path w="2400300" h="556260" extrusionOk="0">
                <a:moveTo>
                  <a:pt x="2394204" y="547116"/>
                </a:moveTo>
                <a:lnTo>
                  <a:pt x="2394204" y="9144"/>
                </a:lnTo>
                <a:lnTo>
                  <a:pt x="2389632" y="9144"/>
                </a:lnTo>
                <a:lnTo>
                  <a:pt x="2389632" y="547116"/>
                </a:lnTo>
                <a:lnTo>
                  <a:pt x="2394204" y="547116"/>
                </a:lnTo>
                <a:close/>
              </a:path>
              <a:path w="2400300" h="556260" extrusionOk="0">
                <a:moveTo>
                  <a:pt x="2394204" y="556260"/>
                </a:moveTo>
                <a:lnTo>
                  <a:pt x="2394204" y="547116"/>
                </a:lnTo>
                <a:lnTo>
                  <a:pt x="2389632" y="551688"/>
                </a:lnTo>
                <a:lnTo>
                  <a:pt x="2389632" y="556260"/>
                </a:lnTo>
                <a:lnTo>
                  <a:pt x="2394204" y="5562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0" name="Google Shape;340;p17"/>
          <p:cNvSpPr txBox="1"/>
          <p:nvPr/>
        </p:nvSpPr>
        <p:spPr>
          <a:xfrm>
            <a:off x="1724361" y="3514662"/>
            <a:ext cx="3851023" cy="63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375" rIns="0" bIns="0" anchor="t" anchorCtr="0">
            <a:spAutoFit/>
          </a:bodyPr>
          <a:lstStyle/>
          <a:p>
            <a:pPr marL="1576191" marR="4483" lvl="0" indent="-463948" algn="l" rtl="0">
              <a:lnSpc>
                <a:spcPct val="80000"/>
              </a:lnSpc>
              <a:spcBef>
                <a:spcPts val="1429"/>
              </a:spcBef>
              <a:spcAft>
                <a:spcPts val="0"/>
              </a:spcAft>
              <a:buNone/>
            </a:pPr>
            <a:r>
              <a:rPr lang="en-US" sz="1588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Collective Anomaly Detection</a:t>
            </a:r>
            <a:endParaRPr sz="1588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7"/>
          <p:cNvSpPr/>
          <p:nvPr/>
        </p:nvSpPr>
        <p:spPr>
          <a:xfrm>
            <a:off x="3290834" y="4210309"/>
            <a:ext cx="2655794" cy="492499"/>
          </a:xfrm>
          <a:custGeom>
            <a:avLst/>
            <a:gdLst/>
            <a:ahLst/>
            <a:cxnLst/>
            <a:rect l="l" t="t" r="r" b="b"/>
            <a:pathLst>
              <a:path w="2277110" h="558164" extrusionOk="0">
                <a:moveTo>
                  <a:pt x="2276856" y="557784"/>
                </a:moveTo>
                <a:lnTo>
                  <a:pt x="2276856" y="0"/>
                </a:lnTo>
                <a:lnTo>
                  <a:pt x="0" y="0"/>
                </a:lnTo>
                <a:lnTo>
                  <a:pt x="0" y="557784"/>
                </a:lnTo>
                <a:lnTo>
                  <a:pt x="4572" y="557784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2267712" y="9144"/>
                </a:lnTo>
                <a:lnTo>
                  <a:pt x="2267712" y="4572"/>
                </a:lnTo>
                <a:lnTo>
                  <a:pt x="2272284" y="9144"/>
                </a:lnTo>
                <a:lnTo>
                  <a:pt x="2272284" y="557784"/>
                </a:lnTo>
                <a:lnTo>
                  <a:pt x="2276856" y="557784"/>
                </a:lnTo>
                <a:close/>
              </a:path>
              <a:path w="2277110" h="558164" extrusionOk="0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2277110" h="558164" extrusionOk="0">
                <a:moveTo>
                  <a:pt x="9144" y="547116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547116"/>
                </a:lnTo>
                <a:lnTo>
                  <a:pt x="9144" y="547116"/>
                </a:lnTo>
                <a:close/>
              </a:path>
              <a:path w="2277110" h="558164" extrusionOk="0">
                <a:moveTo>
                  <a:pt x="2272284" y="547116"/>
                </a:moveTo>
                <a:lnTo>
                  <a:pt x="4572" y="547116"/>
                </a:lnTo>
                <a:lnTo>
                  <a:pt x="9144" y="553212"/>
                </a:lnTo>
                <a:lnTo>
                  <a:pt x="9144" y="557784"/>
                </a:lnTo>
                <a:lnTo>
                  <a:pt x="2267712" y="557784"/>
                </a:lnTo>
                <a:lnTo>
                  <a:pt x="2267712" y="553212"/>
                </a:lnTo>
                <a:lnTo>
                  <a:pt x="2272284" y="547116"/>
                </a:lnTo>
                <a:close/>
              </a:path>
              <a:path w="2277110" h="558164" extrusionOk="0">
                <a:moveTo>
                  <a:pt x="9144" y="557784"/>
                </a:moveTo>
                <a:lnTo>
                  <a:pt x="9144" y="553212"/>
                </a:lnTo>
                <a:lnTo>
                  <a:pt x="4572" y="547116"/>
                </a:lnTo>
                <a:lnTo>
                  <a:pt x="4572" y="557784"/>
                </a:lnTo>
                <a:lnTo>
                  <a:pt x="9144" y="557784"/>
                </a:lnTo>
                <a:close/>
              </a:path>
              <a:path w="2277110" h="558164" extrusionOk="0">
                <a:moveTo>
                  <a:pt x="2272284" y="9144"/>
                </a:moveTo>
                <a:lnTo>
                  <a:pt x="2267712" y="4572"/>
                </a:lnTo>
                <a:lnTo>
                  <a:pt x="2267712" y="9144"/>
                </a:lnTo>
                <a:lnTo>
                  <a:pt x="2272284" y="9144"/>
                </a:lnTo>
                <a:close/>
              </a:path>
              <a:path w="2277110" h="558164" extrusionOk="0">
                <a:moveTo>
                  <a:pt x="2272284" y="547116"/>
                </a:moveTo>
                <a:lnTo>
                  <a:pt x="2272284" y="9144"/>
                </a:lnTo>
                <a:lnTo>
                  <a:pt x="2267712" y="9144"/>
                </a:lnTo>
                <a:lnTo>
                  <a:pt x="2267712" y="547116"/>
                </a:lnTo>
                <a:lnTo>
                  <a:pt x="2272284" y="547116"/>
                </a:lnTo>
                <a:close/>
              </a:path>
              <a:path w="2277110" h="558164" extrusionOk="0">
                <a:moveTo>
                  <a:pt x="2272284" y="557784"/>
                </a:moveTo>
                <a:lnTo>
                  <a:pt x="2272284" y="547116"/>
                </a:lnTo>
                <a:lnTo>
                  <a:pt x="2267712" y="553212"/>
                </a:lnTo>
                <a:lnTo>
                  <a:pt x="2267712" y="557784"/>
                </a:lnTo>
                <a:lnTo>
                  <a:pt x="2272284" y="55778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2" name="Google Shape;342;p17"/>
          <p:cNvSpPr txBox="1"/>
          <p:nvPr/>
        </p:nvSpPr>
        <p:spPr>
          <a:xfrm>
            <a:off x="3380361" y="4323626"/>
            <a:ext cx="2541157" cy="25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375" rIns="0" bIns="0" anchor="t" anchorCtr="0">
            <a:spAutoFit/>
          </a:bodyPr>
          <a:lstStyle/>
          <a:p>
            <a:pPr marL="312100" marR="4483" lvl="0" indent="-30145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Anomaly Detection</a:t>
            </a:r>
            <a:endParaRPr sz="15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7"/>
          <p:cNvSpPr/>
          <p:nvPr/>
        </p:nvSpPr>
        <p:spPr>
          <a:xfrm>
            <a:off x="4764741" y="4832872"/>
            <a:ext cx="2096621" cy="490818"/>
          </a:xfrm>
          <a:custGeom>
            <a:avLst/>
            <a:gdLst/>
            <a:ahLst/>
            <a:cxnLst/>
            <a:rect l="l" t="t" r="r" b="b"/>
            <a:pathLst>
              <a:path w="2376170" h="556260" extrusionOk="0">
                <a:moveTo>
                  <a:pt x="2375916" y="556260"/>
                </a:moveTo>
                <a:lnTo>
                  <a:pt x="2375916" y="0"/>
                </a:lnTo>
                <a:lnTo>
                  <a:pt x="0" y="0"/>
                </a:lnTo>
                <a:lnTo>
                  <a:pt x="0" y="556260"/>
                </a:lnTo>
                <a:lnTo>
                  <a:pt x="6096" y="556260"/>
                </a:ln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lnTo>
                  <a:pt x="2365248" y="9144"/>
                </a:lnTo>
                <a:lnTo>
                  <a:pt x="2365248" y="4572"/>
                </a:lnTo>
                <a:lnTo>
                  <a:pt x="2371344" y="9144"/>
                </a:lnTo>
                <a:lnTo>
                  <a:pt x="2371344" y="556260"/>
                </a:lnTo>
                <a:lnTo>
                  <a:pt x="2375916" y="556260"/>
                </a:lnTo>
                <a:close/>
              </a:path>
              <a:path w="2376170" h="556260" extrusionOk="0">
                <a:moveTo>
                  <a:pt x="10668" y="9144"/>
                </a:move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close/>
              </a:path>
              <a:path w="2376170" h="556260" extrusionOk="0">
                <a:moveTo>
                  <a:pt x="10668" y="547116"/>
                </a:moveTo>
                <a:lnTo>
                  <a:pt x="10668" y="9144"/>
                </a:lnTo>
                <a:lnTo>
                  <a:pt x="6096" y="9144"/>
                </a:lnTo>
                <a:lnTo>
                  <a:pt x="6096" y="547116"/>
                </a:lnTo>
                <a:lnTo>
                  <a:pt x="10668" y="547116"/>
                </a:lnTo>
                <a:close/>
              </a:path>
              <a:path w="2376170" h="556260" extrusionOk="0">
                <a:moveTo>
                  <a:pt x="2371344" y="547116"/>
                </a:moveTo>
                <a:lnTo>
                  <a:pt x="6096" y="547116"/>
                </a:lnTo>
                <a:lnTo>
                  <a:pt x="10668" y="551688"/>
                </a:lnTo>
                <a:lnTo>
                  <a:pt x="10668" y="556260"/>
                </a:lnTo>
                <a:lnTo>
                  <a:pt x="2365248" y="556260"/>
                </a:lnTo>
                <a:lnTo>
                  <a:pt x="2365248" y="551688"/>
                </a:lnTo>
                <a:lnTo>
                  <a:pt x="2371344" y="547116"/>
                </a:lnTo>
                <a:close/>
              </a:path>
              <a:path w="2376170" h="556260" extrusionOk="0">
                <a:moveTo>
                  <a:pt x="10668" y="556260"/>
                </a:moveTo>
                <a:lnTo>
                  <a:pt x="10668" y="551688"/>
                </a:lnTo>
                <a:lnTo>
                  <a:pt x="6096" y="547116"/>
                </a:lnTo>
                <a:lnTo>
                  <a:pt x="6096" y="556260"/>
                </a:lnTo>
                <a:lnTo>
                  <a:pt x="10668" y="556260"/>
                </a:lnTo>
                <a:close/>
              </a:path>
              <a:path w="2376170" h="556260" extrusionOk="0">
                <a:moveTo>
                  <a:pt x="2371344" y="9144"/>
                </a:moveTo>
                <a:lnTo>
                  <a:pt x="2365248" y="4572"/>
                </a:lnTo>
                <a:lnTo>
                  <a:pt x="2365248" y="9144"/>
                </a:lnTo>
                <a:lnTo>
                  <a:pt x="2371344" y="9144"/>
                </a:lnTo>
                <a:close/>
              </a:path>
              <a:path w="2376170" h="556260" extrusionOk="0">
                <a:moveTo>
                  <a:pt x="2371344" y="547116"/>
                </a:moveTo>
                <a:lnTo>
                  <a:pt x="2371344" y="9144"/>
                </a:lnTo>
                <a:lnTo>
                  <a:pt x="2365248" y="9144"/>
                </a:lnTo>
                <a:lnTo>
                  <a:pt x="2365248" y="547116"/>
                </a:lnTo>
                <a:lnTo>
                  <a:pt x="2371344" y="547116"/>
                </a:lnTo>
                <a:close/>
              </a:path>
              <a:path w="2376170" h="556260" extrusionOk="0">
                <a:moveTo>
                  <a:pt x="2371344" y="556260"/>
                </a:moveTo>
                <a:lnTo>
                  <a:pt x="2371344" y="547116"/>
                </a:lnTo>
                <a:lnTo>
                  <a:pt x="2365248" y="551688"/>
                </a:lnTo>
                <a:lnTo>
                  <a:pt x="2365248" y="556260"/>
                </a:lnTo>
                <a:lnTo>
                  <a:pt x="2371344" y="5562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4888004" y="4816286"/>
            <a:ext cx="1848409" cy="4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375" rIns="0" bIns="0" anchor="t" anchorCtr="0">
            <a:spAutoFit/>
          </a:bodyPr>
          <a:lstStyle/>
          <a:p>
            <a:pPr marL="11206" marR="4483" lvl="0" indent="3804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8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Anomaly Detection</a:t>
            </a:r>
            <a:endParaRPr sz="1588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17"/>
          <p:cNvGrpSpPr/>
          <p:nvPr/>
        </p:nvGrpSpPr>
        <p:grpSpPr>
          <a:xfrm>
            <a:off x="2730201" y="1359498"/>
            <a:ext cx="4445598" cy="1618017"/>
            <a:chOff x="1214627" y="1540764"/>
            <a:chExt cx="5038344" cy="1833753"/>
          </a:xfrm>
        </p:grpSpPr>
        <p:sp>
          <p:nvSpPr>
            <p:cNvPr id="346" name="Google Shape;346;p17"/>
            <p:cNvSpPr/>
            <p:nvPr/>
          </p:nvSpPr>
          <p:spPr>
            <a:xfrm>
              <a:off x="1214627" y="2221992"/>
              <a:ext cx="86995" cy="1152525"/>
            </a:xfrm>
            <a:custGeom>
              <a:avLst/>
              <a:gdLst/>
              <a:ahLst/>
              <a:cxnLst/>
              <a:rect l="l" t="t" r="r" b="b"/>
              <a:pathLst>
                <a:path w="86994" h="1152525" extrusionOk="0">
                  <a:moveTo>
                    <a:pt x="86868" y="1066800"/>
                  </a:moveTo>
                  <a:lnTo>
                    <a:pt x="0" y="1066800"/>
                  </a:lnTo>
                  <a:lnTo>
                    <a:pt x="28956" y="1124712"/>
                  </a:lnTo>
                  <a:lnTo>
                    <a:pt x="28956" y="1080516"/>
                  </a:lnTo>
                  <a:lnTo>
                    <a:pt x="57912" y="1080516"/>
                  </a:lnTo>
                  <a:lnTo>
                    <a:pt x="57912" y="1122715"/>
                  </a:lnTo>
                  <a:lnTo>
                    <a:pt x="86868" y="1066800"/>
                  </a:lnTo>
                  <a:close/>
                </a:path>
                <a:path w="86994" h="1152525" extrusionOk="0">
                  <a:moveTo>
                    <a:pt x="57912" y="1066800"/>
                  </a:moveTo>
                  <a:lnTo>
                    <a:pt x="57912" y="0"/>
                  </a:lnTo>
                  <a:lnTo>
                    <a:pt x="28956" y="0"/>
                  </a:lnTo>
                  <a:lnTo>
                    <a:pt x="28956" y="1066800"/>
                  </a:lnTo>
                  <a:lnTo>
                    <a:pt x="57912" y="1066800"/>
                  </a:lnTo>
                  <a:close/>
                </a:path>
                <a:path w="86994" h="1152525" extrusionOk="0">
                  <a:moveTo>
                    <a:pt x="57912" y="1122715"/>
                  </a:moveTo>
                  <a:lnTo>
                    <a:pt x="57912" y="1080516"/>
                  </a:lnTo>
                  <a:lnTo>
                    <a:pt x="28956" y="1080516"/>
                  </a:lnTo>
                  <a:lnTo>
                    <a:pt x="28956" y="1124712"/>
                  </a:lnTo>
                  <a:lnTo>
                    <a:pt x="42672" y="1152144"/>
                  </a:lnTo>
                  <a:lnTo>
                    <a:pt x="57912" y="1122715"/>
                  </a:lnTo>
                  <a:close/>
                </a:path>
              </a:pathLst>
            </a:custGeom>
            <a:solidFill>
              <a:srgbClr val="00AF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3220211" y="1540764"/>
              <a:ext cx="3032760" cy="390525"/>
            </a:xfrm>
            <a:custGeom>
              <a:avLst/>
              <a:gdLst/>
              <a:ahLst/>
              <a:cxnLst/>
              <a:rect l="l" t="t" r="r" b="b"/>
              <a:pathLst>
                <a:path w="3032760" h="390525" extrusionOk="0">
                  <a:moveTo>
                    <a:pt x="3032760" y="390144"/>
                  </a:moveTo>
                  <a:lnTo>
                    <a:pt x="3032760" y="0"/>
                  </a:lnTo>
                  <a:lnTo>
                    <a:pt x="0" y="0"/>
                  </a:lnTo>
                  <a:lnTo>
                    <a:pt x="0" y="390144"/>
                  </a:lnTo>
                  <a:lnTo>
                    <a:pt x="4572" y="390144"/>
                  </a:ln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lnTo>
                    <a:pt x="3023616" y="9144"/>
                  </a:lnTo>
                  <a:lnTo>
                    <a:pt x="3023616" y="4572"/>
                  </a:lnTo>
                  <a:lnTo>
                    <a:pt x="3028188" y="9144"/>
                  </a:lnTo>
                  <a:lnTo>
                    <a:pt x="3028188" y="390144"/>
                  </a:lnTo>
                  <a:lnTo>
                    <a:pt x="3032760" y="390144"/>
                  </a:lnTo>
                  <a:close/>
                </a:path>
                <a:path w="3032760" h="390525" extrusionOk="0">
                  <a:moveTo>
                    <a:pt x="9144" y="9144"/>
                  </a:move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close/>
                </a:path>
                <a:path w="3032760" h="390525" extrusionOk="0">
                  <a:moveTo>
                    <a:pt x="9144" y="381000"/>
                  </a:moveTo>
                  <a:lnTo>
                    <a:pt x="9144" y="9144"/>
                  </a:lnTo>
                  <a:lnTo>
                    <a:pt x="4572" y="9144"/>
                  </a:lnTo>
                  <a:lnTo>
                    <a:pt x="4572" y="381000"/>
                  </a:lnTo>
                  <a:lnTo>
                    <a:pt x="9144" y="381000"/>
                  </a:lnTo>
                  <a:close/>
                </a:path>
                <a:path w="3032760" h="390525" extrusionOk="0">
                  <a:moveTo>
                    <a:pt x="3028188" y="381000"/>
                  </a:moveTo>
                  <a:lnTo>
                    <a:pt x="4572" y="381000"/>
                  </a:lnTo>
                  <a:lnTo>
                    <a:pt x="9144" y="385572"/>
                  </a:lnTo>
                  <a:lnTo>
                    <a:pt x="9144" y="390144"/>
                  </a:lnTo>
                  <a:lnTo>
                    <a:pt x="3023616" y="390144"/>
                  </a:lnTo>
                  <a:lnTo>
                    <a:pt x="3023616" y="385572"/>
                  </a:lnTo>
                  <a:lnTo>
                    <a:pt x="3028188" y="381000"/>
                  </a:lnTo>
                  <a:close/>
                </a:path>
                <a:path w="3032760" h="390525" extrusionOk="0">
                  <a:moveTo>
                    <a:pt x="9144" y="390144"/>
                  </a:moveTo>
                  <a:lnTo>
                    <a:pt x="9144" y="385572"/>
                  </a:lnTo>
                  <a:lnTo>
                    <a:pt x="4572" y="381000"/>
                  </a:lnTo>
                  <a:lnTo>
                    <a:pt x="4572" y="390144"/>
                  </a:lnTo>
                  <a:lnTo>
                    <a:pt x="9144" y="390144"/>
                  </a:lnTo>
                  <a:close/>
                </a:path>
                <a:path w="3032760" h="390525" extrusionOk="0">
                  <a:moveTo>
                    <a:pt x="3028188" y="9144"/>
                  </a:moveTo>
                  <a:lnTo>
                    <a:pt x="3023616" y="4572"/>
                  </a:lnTo>
                  <a:lnTo>
                    <a:pt x="3023616" y="9144"/>
                  </a:lnTo>
                  <a:lnTo>
                    <a:pt x="3028188" y="9144"/>
                  </a:lnTo>
                  <a:close/>
                </a:path>
                <a:path w="3032760" h="390525" extrusionOk="0">
                  <a:moveTo>
                    <a:pt x="3028188" y="381000"/>
                  </a:moveTo>
                  <a:lnTo>
                    <a:pt x="3028188" y="9144"/>
                  </a:lnTo>
                  <a:lnTo>
                    <a:pt x="3023616" y="9144"/>
                  </a:lnTo>
                  <a:lnTo>
                    <a:pt x="3023616" y="381000"/>
                  </a:lnTo>
                  <a:lnTo>
                    <a:pt x="3028188" y="381000"/>
                  </a:lnTo>
                  <a:close/>
                </a:path>
                <a:path w="3032760" h="390525" extrusionOk="0">
                  <a:moveTo>
                    <a:pt x="3028188" y="390144"/>
                  </a:moveTo>
                  <a:lnTo>
                    <a:pt x="3028188" y="381000"/>
                  </a:lnTo>
                  <a:lnTo>
                    <a:pt x="3023616" y="385572"/>
                  </a:lnTo>
                  <a:lnTo>
                    <a:pt x="3023616" y="390144"/>
                  </a:lnTo>
                  <a:lnTo>
                    <a:pt x="3028188" y="390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48" name="Google Shape;348;p17"/>
          <p:cNvSpPr txBox="1"/>
          <p:nvPr/>
        </p:nvSpPr>
        <p:spPr>
          <a:xfrm>
            <a:off x="4636545" y="1392665"/>
            <a:ext cx="2539254" cy="25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8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Anomaly Detection</a:t>
            </a:r>
            <a:endParaRPr sz="158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7495839" y="2159609"/>
            <a:ext cx="2665319" cy="795057"/>
          </a:xfrm>
          <a:custGeom>
            <a:avLst/>
            <a:gdLst/>
            <a:ahLst/>
            <a:cxnLst/>
            <a:rect l="l" t="t" r="r" b="b"/>
            <a:pathLst>
              <a:path w="3020695" h="901064" extrusionOk="0">
                <a:moveTo>
                  <a:pt x="3020568" y="0"/>
                </a:moveTo>
                <a:lnTo>
                  <a:pt x="3011424" y="0"/>
                </a:lnTo>
                <a:lnTo>
                  <a:pt x="3011424" y="9144"/>
                </a:lnTo>
                <a:lnTo>
                  <a:pt x="3011424" y="300228"/>
                </a:lnTo>
                <a:lnTo>
                  <a:pt x="3011424" y="313944"/>
                </a:lnTo>
                <a:lnTo>
                  <a:pt x="3011424" y="891540"/>
                </a:lnTo>
                <a:lnTo>
                  <a:pt x="18288" y="891540"/>
                </a:lnTo>
                <a:lnTo>
                  <a:pt x="18288" y="313944"/>
                </a:lnTo>
                <a:lnTo>
                  <a:pt x="3011424" y="313944"/>
                </a:lnTo>
                <a:lnTo>
                  <a:pt x="3011424" y="300228"/>
                </a:lnTo>
                <a:lnTo>
                  <a:pt x="10668" y="300228"/>
                </a:lnTo>
                <a:lnTo>
                  <a:pt x="10668" y="9144"/>
                </a:lnTo>
                <a:lnTo>
                  <a:pt x="3011424" y="9144"/>
                </a:lnTo>
                <a:lnTo>
                  <a:pt x="3011424" y="0"/>
                </a:lnTo>
                <a:lnTo>
                  <a:pt x="0" y="0"/>
                </a:lnTo>
                <a:lnTo>
                  <a:pt x="0" y="309372"/>
                </a:lnTo>
                <a:lnTo>
                  <a:pt x="6096" y="309372"/>
                </a:lnTo>
                <a:lnTo>
                  <a:pt x="9144" y="309372"/>
                </a:lnTo>
                <a:lnTo>
                  <a:pt x="9144" y="900684"/>
                </a:lnTo>
                <a:lnTo>
                  <a:pt x="13716" y="900684"/>
                </a:lnTo>
                <a:lnTo>
                  <a:pt x="18288" y="900684"/>
                </a:lnTo>
                <a:lnTo>
                  <a:pt x="3011424" y="900684"/>
                </a:lnTo>
                <a:lnTo>
                  <a:pt x="3015996" y="900684"/>
                </a:lnTo>
                <a:lnTo>
                  <a:pt x="3020568" y="900684"/>
                </a:lnTo>
                <a:lnTo>
                  <a:pt x="3020568" y="309372"/>
                </a:lnTo>
                <a:lnTo>
                  <a:pt x="3020568" y="304800"/>
                </a:lnTo>
                <a:lnTo>
                  <a:pt x="302056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17"/>
          <p:cNvSpPr txBox="1"/>
          <p:nvPr/>
        </p:nvSpPr>
        <p:spPr>
          <a:xfrm>
            <a:off x="7576070" y="2095409"/>
            <a:ext cx="2212041" cy="77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97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2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 Neighbour Based</a:t>
            </a:r>
            <a:endParaRPr sz="141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1" marR="931258" lvl="0" indent="0" algn="l" rtl="0">
              <a:lnSpc>
                <a:spcPct val="116300"/>
              </a:lnSpc>
              <a:spcBef>
                <a:spcPts val="146"/>
              </a:spcBef>
              <a:spcAft>
                <a:spcPts val="0"/>
              </a:spcAft>
              <a:buNone/>
            </a:pPr>
            <a:r>
              <a:rPr lang="en-US" sz="141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Density Based Distance Based</a:t>
            </a:r>
            <a:endParaRPr sz="141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7"/>
          <p:cNvSpPr/>
          <p:nvPr/>
        </p:nvSpPr>
        <p:spPr>
          <a:xfrm>
            <a:off x="7507942" y="3610546"/>
            <a:ext cx="2657475" cy="786653"/>
          </a:xfrm>
          <a:custGeom>
            <a:avLst/>
            <a:gdLst/>
            <a:ahLst/>
            <a:cxnLst/>
            <a:rect l="l" t="t" r="r" b="b"/>
            <a:pathLst>
              <a:path w="3011804" h="891539" extrusionOk="0">
                <a:moveTo>
                  <a:pt x="3011424" y="294132"/>
                </a:moveTo>
                <a:lnTo>
                  <a:pt x="3006852" y="294132"/>
                </a:lnTo>
                <a:lnTo>
                  <a:pt x="3006852" y="0"/>
                </a:lnTo>
                <a:lnTo>
                  <a:pt x="3000756" y="0"/>
                </a:lnTo>
                <a:lnTo>
                  <a:pt x="3000756" y="309372"/>
                </a:lnTo>
                <a:lnTo>
                  <a:pt x="3000756" y="882396"/>
                </a:lnTo>
                <a:lnTo>
                  <a:pt x="12192" y="882396"/>
                </a:lnTo>
                <a:lnTo>
                  <a:pt x="12192" y="309372"/>
                </a:lnTo>
                <a:lnTo>
                  <a:pt x="2997708" y="309372"/>
                </a:lnTo>
                <a:lnTo>
                  <a:pt x="3000756" y="309372"/>
                </a:lnTo>
                <a:lnTo>
                  <a:pt x="3000756" y="0"/>
                </a:lnTo>
                <a:lnTo>
                  <a:pt x="2997708" y="0"/>
                </a:lnTo>
                <a:lnTo>
                  <a:pt x="2997708" y="9144"/>
                </a:lnTo>
                <a:lnTo>
                  <a:pt x="2997708" y="294132"/>
                </a:lnTo>
                <a:lnTo>
                  <a:pt x="9144" y="294132"/>
                </a:lnTo>
                <a:lnTo>
                  <a:pt x="9144" y="9144"/>
                </a:lnTo>
                <a:lnTo>
                  <a:pt x="2997708" y="9144"/>
                </a:lnTo>
                <a:lnTo>
                  <a:pt x="2997708" y="0"/>
                </a:lnTo>
                <a:lnTo>
                  <a:pt x="0" y="0"/>
                </a:lnTo>
                <a:lnTo>
                  <a:pt x="0" y="309372"/>
                </a:lnTo>
                <a:lnTo>
                  <a:pt x="3048" y="309372"/>
                </a:lnTo>
                <a:lnTo>
                  <a:pt x="3048" y="891540"/>
                </a:lnTo>
                <a:lnTo>
                  <a:pt x="3011424" y="891540"/>
                </a:lnTo>
                <a:lnTo>
                  <a:pt x="3011424" y="29413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2" name="Google Shape;352;p17"/>
          <p:cNvSpPr txBox="1"/>
          <p:nvPr/>
        </p:nvSpPr>
        <p:spPr>
          <a:xfrm>
            <a:off x="7586828" y="3554415"/>
            <a:ext cx="1258981" cy="7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800" rIns="0" bIns="0" anchor="t" anchorCtr="0">
            <a:spAutoFit/>
          </a:bodyPr>
          <a:lstStyle/>
          <a:p>
            <a:pPr marL="15129" marR="4483" lvl="0" indent="-4483" algn="l" rtl="0">
              <a:lnSpc>
                <a:spcPct val="118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2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Statistical </a:t>
            </a:r>
            <a:r>
              <a:rPr lang="en-US" sz="141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Parametric Non-parametric</a:t>
            </a:r>
            <a:endParaRPr sz="141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7495839" y="3112994"/>
            <a:ext cx="2665319" cy="274544"/>
          </a:xfrm>
          <a:custGeom>
            <a:avLst/>
            <a:gdLst/>
            <a:ahLst/>
            <a:cxnLst/>
            <a:rect l="l" t="t" r="r" b="b"/>
            <a:pathLst>
              <a:path w="3020695" h="311150" extrusionOk="0">
                <a:moveTo>
                  <a:pt x="3020568" y="310896"/>
                </a:moveTo>
                <a:lnTo>
                  <a:pt x="3020568" y="0"/>
                </a:lnTo>
                <a:lnTo>
                  <a:pt x="0" y="0"/>
                </a:lnTo>
                <a:lnTo>
                  <a:pt x="0" y="310896"/>
                </a:lnTo>
                <a:lnTo>
                  <a:pt x="6096" y="310896"/>
                </a:ln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lnTo>
                  <a:pt x="3011424" y="10668"/>
                </a:lnTo>
                <a:lnTo>
                  <a:pt x="3011424" y="6096"/>
                </a:lnTo>
                <a:lnTo>
                  <a:pt x="3015996" y="10668"/>
                </a:lnTo>
                <a:lnTo>
                  <a:pt x="3015996" y="310896"/>
                </a:lnTo>
                <a:lnTo>
                  <a:pt x="3020568" y="310896"/>
                </a:lnTo>
                <a:close/>
              </a:path>
              <a:path w="3020695" h="311150" extrusionOk="0">
                <a:moveTo>
                  <a:pt x="10668" y="10668"/>
                </a:move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close/>
              </a:path>
              <a:path w="3020695" h="311150" extrusionOk="0">
                <a:moveTo>
                  <a:pt x="10668" y="301752"/>
                </a:moveTo>
                <a:lnTo>
                  <a:pt x="10668" y="10668"/>
                </a:lnTo>
                <a:lnTo>
                  <a:pt x="6096" y="10668"/>
                </a:lnTo>
                <a:lnTo>
                  <a:pt x="6096" y="301752"/>
                </a:lnTo>
                <a:lnTo>
                  <a:pt x="10668" y="301752"/>
                </a:lnTo>
                <a:close/>
              </a:path>
              <a:path w="3020695" h="311150" extrusionOk="0">
                <a:moveTo>
                  <a:pt x="3015996" y="301752"/>
                </a:moveTo>
                <a:lnTo>
                  <a:pt x="6096" y="301752"/>
                </a:lnTo>
                <a:lnTo>
                  <a:pt x="10668" y="306324"/>
                </a:lnTo>
                <a:lnTo>
                  <a:pt x="10668" y="310896"/>
                </a:lnTo>
                <a:lnTo>
                  <a:pt x="3011424" y="310896"/>
                </a:lnTo>
                <a:lnTo>
                  <a:pt x="3011424" y="306324"/>
                </a:lnTo>
                <a:lnTo>
                  <a:pt x="3015996" y="301752"/>
                </a:lnTo>
                <a:close/>
              </a:path>
              <a:path w="3020695" h="311150" extrusionOk="0">
                <a:moveTo>
                  <a:pt x="10668" y="310896"/>
                </a:moveTo>
                <a:lnTo>
                  <a:pt x="10668" y="306324"/>
                </a:lnTo>
                <a:lnTo>
                  <a:pt x="6096" y="301752"/>
                </a:lnTo>
                <a:lnTo>
                  <a:pt x="6096" y="310896"/>
                </a:lnTo>
                <a:lnTo>
                  <a:pt x="10668" y="310896"/>
                </a:lnTo>
                <a:close/>
              </a:path>
              <a:path w="3020695" h="311150" extrusionOk="0">
                <a:moveTo>
                  <a:pt x="3015996" y="10668"/>
                </a:moveTo>
                <a:lnTo>
                  <a:pt x="3011424" y="6096"/>
                </a:lnTo>
                <a:lnTo>
                  <a:pt x="3011424" y="10668"/>
                </a:lnTo>
                <a:lnTo>
                  <a:pt x="3015996" y="10668"/>
                </a:lnTo>
                <a:close/>
              </a:path>
              <a:path w="3020695" h="311150" extrusionOk="0">
                <a:moveTo>
                  <a:pt x="3015996" y="301752"/>
                </a:moveTo>
                <a:lnTo>
                  <a:pt x="3015996" y="10668"/>
                </a:lnTo>
                <a:lnTo>
                  <a:pt x="3011424" y="10668"/>
                </a:lnTo>
                <a:lnTo>
                  <a:pt x="3011424" y="301752"/>
                </a:lnTo>
                <a:lnTo>
                  <a:pt x="3015996" y="301752"/>
                </a:lnTo>
                <a:close/>
              </a:path>
              <a:path w="3020695" h="311150" extrusionOk="0">
                <a:moveTo>
                  <a:pt x="3015996" y="310896"/>
                </a:moveTo>
                <a:lnTo>
                  <a:pt x="3015996" y="301752"/>
                </a:lnTo>
                <a:lnTo>
                  <a:pt x="3011424" y="306324"/>
                </a:lnTo>
                <a:lnTo>
                  <a:pt x="3011424" y="310896"/>
                </a:lnTo>
                <a:lnTo>
                  <a:pt x="3015996" y="31089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4" name="Google Shape;354;p17"/>
          <p:cNvSpPr txBox="1"/>
          <p:nvPr/>
        </p:nvSpPr>
        <p:spPr>
          <a:xfrm>
            <a:off x="7576070" y="3104476"/>
            <a:ext cx="1497106" cy="22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2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2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 Based</a:t>
            </a:r>
            <a:endParaRPr sz="141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7509285" y="4554530"/>
            <a:ext cx="2655794" cy="1044949"/>
          </a:xfrm>
          <a:custGeom>
            <a:avLst/>
            <a:gdLst/>
            <a:ahLst/>
            <a:cxnLst/>
            <a:rect l="l" t="t" r="r" b="b"/>
            <a:pathLst>
              <a:path w="3009900" h="1184275" extrusionOk="0">
                <a:moveTo>
                  <a:pt x="3009900" y="0"/>
                </a:moveTo>
                <a:lnTo>
                  <a:pt x="2999232" y="0"/>
                </a:lnTo>
                <a:lnTo>
                  <a:pt x="2999232" y="9144"/>
                </a:lnTo>
                <a:lnTo>
                  <a:pt x="2999232" y="300228"/>
                </a:lnTo>
                <a:lnTo>
                  <a:pt x="2999232" y="309372"/>
                </a:lnTo>
                <a:lnTo>
                  <a:pt x="2999232" y="1175004"/>
                </a:lnTo>
                <a:lnTo>
                  <a:pt x="9144" y="1175004"/>
                </a:lnTo>
                <a:lnTo>
                  <a:pt x="9144" y="309372"/>
                </a:lnTo>
                <a:lnTo>
                  <a:pt x="2999232" y="309372"/>
                </a:lnTo>
                <a:lnTo>
                  <a:pt x="2999232" y="300228"/>
                </a:lnTo>
                <a:lnTo>
                  <a:pt x="9144" y="300228"/>
                </a:lnTo>
                <a:lnTo>
                  <a:pt x="9144" y="9144"/>
                </a:lnTo>
                <a:lnTo>
                  <a:pt x="2999232" y="9144"/>
                </a:lnTo>
                <a:lnTo>
                  <a:pt x="2999232" y="0"/>
                </a:lnTo>
                <a:lnTo>
                  <a:pt x="0" y="0"/>
                </a:lnTo>
                <a:lnTo>
                  <a:pt x="0" y="300228"/>
                </a:lnTo>
                <a:lnTo>
                  <a:pt x="0" y="309372"/>
                </a:lnTo>
                <a:lnTo>
                  <a:pt x="0" y="1184148"/>
                </a:lnTo>
                <a:lnTo>
                  <a:pt x="4572" y="1184148"/>
                </a:lnTo>
                <a:lnTo>
                  <a:pt x="9144" y="1184148"/>
                </a:lnTo>
                <a:lnTo>
                  <a:pt x="2999232" y="1184148"/>
                </a:lnTo>
                <a:lnTo>
                  <a:pt x="3003804" y="1184148"/>
                </a:lnTo>
                <a:lnTo>
                  <a:pt x="3009900" y="1184148"/>
                </a:lnTo>
                <a:lnTo>
                  <a:pt x="3009900" y="309372"/>
                </a:lnTo>
                <a:lnTo>
                  <a:pt x="3009900" y="300228"/>
                </a:lnTo>
                <a:lnTo>
                  <a:pt x="30099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6" name="Google Shape;356;p17"/>
          <p:cNvSpPr txBox="1"/>
          <p:nvPr/>
        </p:nvSpPr>
        <p:spPr>
          <a:xfrm>
            <a:off x="7589518" y="4493019"/>
            <a:ext cx="2472578" cy="102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17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2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sz="141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06" marR="4483" lvl="0" indent="0" algn="l" rtl="0">
              <a:lnSpc>
                <a:spcPct val="116199"/>
              </a:lnSpc>
              <a:spcBef>
                <a:spcPts val="128"/>
              </a:spcBef>
              <a:spcAft>
                <a:spcPts val="0"/>
              </a:spcAft>
              <a:buNone/>
            </a:pPr>
            <a:r>
              <a:rPr lang="en-US" sz="141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Theory Based Spectral Decomposition Based Visualization Based</a:t>
            </a:r>
            <a:endParaRPr sz="141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2EDFD-9840-43B8-9973-70EDDA016516}"/>
              </a:ext>
            </a:extLst>
          </p:cNvPr>
          <p:cNvSpPr txBox="1"/>
          <p:nvPr/>
        </p:nvSpPr>
        <p:spPr>
          <a:xfrm>
            <a:off x="1864414" y="2981553"/>
            <a:ext cx="3194603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 marR="1127932" lvl="0" indent="39222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Contextual Anomaly Detection</a:t>
            </a:r>
            <a:endParaRPr lang="en-US"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/>
          <p:cNvSpPr txBox="1">
            <a:spLocks noGrp="1"/>
          </p:cNvSpPr>
          <p:nvPr>
            <p:ph type="title"/>
          </p:nvPr>
        </p:nvSpPr>
        <p:spPr>
          <a:xfrm>
            <a:off x="1313223" y="155650"/>
            <a:ext cx="95052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45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Classification Based Techniques</a:t>
            </a:r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sldNum" idx="12"/>
          </p:nvPr>
        </p:nvSpPr>
        <p:spPr>
          <a:xfrm>
            <a:off x="9326876" y="7003512"/>
            <a:ext cx="287655" cy="20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053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8"/>
          <p:cNvSpPr txBox="1"/>
          <p:nvPr/>
        </p:nvSpPr>
        <p:spPr>
          <a:xfrm>
            <a:off x="1446765" y="1168494"/>
            <a:ext cx="9298470" cy="48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354106" marR="35861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8"/>
              <a:buFont typeface="Noto Sans Symbols"/>
              <a:buChar char="❑"/>
            </a:pPr>
            <a:r>
              <a:rPr lang="en-US" sz="211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a classification model for normal (and anomalous (rare)) events based on labelled training data, and use it to classify each new unseen event</a:t>
            </a:r>
            <a:endParaRPr sz="211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3547" marR="1327968" lvl="0" indent="-342900" algn="just" rtl="0">
              <a:spcBef>
                <a:spcPts val="697"/>
              </a:spcBef>
              <a:spcAft>
                <a:spcPts val="0"/>
              </a:spcAft>
              <a:buClr>
                <a:schemeClr val="dk1"/>
              </a:buClr>
              <a:buSzPts val="927"/>
              <a:buFont typeface="Noto Sans Symbols"/>
              <a:buChar char="❑"/>
            </a:pPr>
            <a:r>
              <a:rPr lang="en-US" sz="211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 models must be able to handle skewed 	(imbalanced) class distributions</a:t>
            </a:r>
            <a:endParaRPr sz="211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4107" marR="0" lvl="0" indent="-342900" algn="just" rtl="0"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015"/>
              <a:buFont typeface="Noto Sans Symbols"/>
              <a:buChar char="❑"/>
            </a:pPr>
            <a:r>
              <a:rPr lang="en-US" sz="233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Categories:</a:t>
            </a:r>
            <a:endParaRPr sz="233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5304" marR="0" lvl="1" indent="-342899" algn="just" rtl="0"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456"/>
              <a:buFont typeface="Noto Sans Symbols"/>
              <a:buChar char="❑"/>
            </a:pPr>
            <a:r>
              <a:rPr lang="en-US" sz="1941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classification techniques</a:t>
            </a:r>
            <a:endParaRPr sz="194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3227" marR="0" lvl="2" indent="-285750" algn="just" rtl="0">
              <a:spcBef>
                <a:spcPts val="569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Char char="❑"/>
            </a:pPr>
            <a:r>
              <a:rPr lang="en-US" sz="1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 knowledge of both </a:t>
            </a:r>
            <a:r>
              <a:rPr lang="en-US" sz="172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 </a:t>
            </a:r>
            <a:r>
              <a:rPr lang="en-US" sz="1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72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</a:t>
            </a:r>
            <a:r>
              <a:rPr lang="en-US" sz="1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7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3227" marR="0" lvl="2" indent="-285750" algn="just" rtl="0">
              <a:spcBef>
                <a:spcPts val="1354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Char char="❑"/>
            </a:pPr>
            <a:r>
              <a:rPr lang="en-US" sz="1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classifier to distinguish between normal and known anomalies</a:t>
            </a:r>
            <a:endParaRPr sz="17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5304" marR="0" lvl="1" indent="-342899" algn="just" rtl="0">
              <a:spcBef>
                <a:spcPts val="1421"/>
              </a:spcBef>
              <a:spcAft>
                <a:spcPts val="0"/>
              </a:spcAft>
              <a:buClr>
                <a:schemeClr val="dk1"/>
              </a:buClr>
              <a:buSzPts val="1456"/>
              <a:buFont typeface="Noto Sans Symbols"/>
              <a:buChar char="❑"/>
            </a:pPr>
            <a:r>
              <a:rPr lang="en-US" sz="1941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Semi-supervised classification techniques</a:t>
            </a:r>
            <a:endParaRPr sz="194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3227" marR="0" lvl="2" indent="-28575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Char char="❑"/>
            </a:pPr>
            <a:r>
              <a:rPr lang="en-US" sz="1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 knowledge of </a:t>
            </a:r>
            <a:r>
              <a:rPr lang="en-US" sz="172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 </a:t>
            </a:r>
            <a:r>
              <a:rPr lang="en-US" sz="1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only!</a:t>
            </a:r>
            <a:endParaRPr sz="17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3227" marR="4483" lvl="2" indent="-285750" algn="just" rtl="0">
              <a:lnSpc>
                <a:spcPct val="101499"/>
              </a:lnSpc>
              <a:spcBef>
                <a:spcPts val="1332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Char char="❑"/>
            </a:pPr>
            <a:r>
              <a:rPr lang="en-US" sz="1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modified classification model to learn the normal behavior and then detect any deviations from normal behavior as anomalous</a:t>
            </a:r>
            <a:endParaRPr sz="172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 txBox="1">
            <a:spLocks noGrp="1"/>
          </p:cNvSpPr>
          <p:nvPr>
            <p:ph type="title"/>
          </p:nvPr>
        </p:nvSpPr>
        <p:spPr>
          <a:xfrm>
            <a:off x="1313235" y="155642"/>
            <a:ext cx="8013642" cy="83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45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Classification Based Techniques</a:t>
            </a:r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ldNum" idx="12"/>
          </p:nvPr>
        </p:nvSpPr>
        <p:spPr>
          <a:xfrm>
            <a:off x="9326876" y="7003512"/>
            <a:ext cx="287655" cy="20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0535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19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830914" y="1749065"/>
            <a:ext cx="8097680" cy="432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1239624" y="1758098"/>
            <a:ext cx="8799922" cy="382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4048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/>
              <a:t>Introduction to cyber physical system</a:t>
            </a:r>
            <a:endParaRPr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/>
              <a:t>Cyber physical Dataset and pre-processing</a:t>
            </a:r>
            <a:endParaRPr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/>
              <a:t>ML based Network anomaly detection</a:t>
            </a:r>
            <a:endParaRPr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/>
              <a:t>Transformer based Network anomaly detection</a:t>
            </a:r>
            <a:endParaRPr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/>
              <a:t>Adversarial attack on Machine learning based Network anomaly detector</a:t>
            </a:r>
            <a:endParaRPr/>
          </a:p>
          <a:p>
            <a:pPr marL="384048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8799922" cy="963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Libre Franklin"/>
              <a:buNone/>
            </a:pPr>
            <a:r>
              <a:rPr lang="en-US" sz="4000">
                <a:solidFill>
                  <a:srgbClr val="0070C0"/>
                </a:solidFill>
              </a:rPr>
              <a:t>Presentation 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"/>
          <p:cNvSpPr txBox="1">
            <a:spLocks noGrp="1"/>
          </p:cNvSpPr>
          <p:nvPr>
            <p:ph type="title"/>
          </p:nvPr>
        </p:nvSpPr>
        <p:spPr>
          <a:xfrm>
            <a:off x="1171237" y="141883"/>
            <a:ext cx="8471647" cy="72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9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Using Support Vector Machines</a:t>
            </a:r>
            <a:endParaRPr/>
          </a:p>
        </p:txBody>
      </p:sp>
      <p:sp>
        <p:nvSpPr>
          <p:cNvPr id="376" name="Google Shape;376;p20"/>
          <p:cNvSpPr txBox="1"/>
          <p:nvPr/>
        </p:nvSpPr>
        <p:spPr>
          <a:xfrm>
            <a:off x="931703" y="1133395"/>
            <a:ext cx="7133104" cy="310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725" rIns="0" bIns="0" anchor="t" anchorCtr="0">
            <a:spAutoFit/>
          </a:bodyPr>
          <a:lstStyle/>
          <a:p>
            <a:pPr marL="354106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5"/>
              <a:buFont typeface="Noto Sans Symbols"/>
              <a:buChar char="❑"/>
            </a:pPr>
            <a:r>
              <a:rPr lang="en-US" sz="229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Converting into one class classification problem</a:t>
            </a:r>
            <a:endParaRPr sz="22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3016" marR="4483" lvl="1" indent="-342900" algn="just" rtl="0">
              <a:spcBef>
                <a:spcPts val="697"/>
              </a:spcBef>
              <a:spcAft>
                <a:spcPts val="0"/>
              </a:spcAft>
              <a:buClr>
                <a:schemeClr val="dk1"/>
              </a:buClr>
              <a:buSzPts val="1721"/>
              <a:buFont typeface="Noto Sans Symbols"/>
              <a:buChar char="❑"/>
            </a:pPr>
            <a:r>
              <a:rPr lang="en-US" sz="22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the entire set of training data from the 	origin, i.e. to find a small region where most of the 	data lies and label data points in this region as one 	class</a:t>
            </a:r>
            <a:endParaRPr sz="229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3016" marR="2277157" lvl="1" indent="-342900" algn="just" rtl="0">
              <a:spcBef>
                <a:spcPts val="710"/>
              </a:spcBef>
              <a:spcAft>
                <a:spcPts val="0"/>
              </a:spcAft>
              <a:buClr>
                <a:schemeClr val="dk1"/>
              </a:buClr>
              <a:buSzPts val="1721"/>
              <a:buFont typeface="Noto Sans Symbols"/>
              <a:buChar char="❑"/>
            </a:pPr>
            <a:r>
              <a:rPr lang="en-US" sz="229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regions containing data 	from the regions containing no 	data.</a:t>
            </a:r>
            <a:endParaRPr sz="229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20"/>
          <p:cNvGrpSpPr/>
          <p:nvPr/>
        </p:nvGrpSpPr>
        <p:grpSpPr>
          <a:xfrm>
            <a:off x="7835147" y="2311643"/>
            <a:ext cx="3248810" cy="2744545"/>
            <a:chOff x="6137148" y="2778252"/>
            <a:chExt cx="3681984" cy="3110484"/>
          </a:xfrm>
        </p:grpSpPr>
        <p:sp>
          <p:nvSpPr>
            <p:cNvPr id="378" name="Google Shape;378;p20"/>
            <p:cNvSpPr/>
            <p:nvPr/>
          </p:nvSpPr>
          <p:spPr>
            <a:xfrm>
              <a:off x="6278880" y="3755148"/>
              <a:ext cx="3264535" cy="2007235"/>
            </a:xfrm>
            <a:custGeom>
              <a:avLst/>
              <a:gdLst/>
              <a:ahLst/>
              <a:cxnLst/>
              <a:rect l="l" t="t" r="r" b="b"/>
              <a:pathLst>
                <a:path w="3264534" h="2007235" extrusionOk="0">
                  <a:moveTo>
                    <a:pt x="3264408" y="1969008"/>
                  </a:moveTo>
                  <a:lnTo>
                    <a:pt x="3188208" y="1930908"/>
                  </a:lnTo>
                  <a:lnTo>
                    <a:pt x="3188208" y="1964423"/>
                  </a:lnTo>
                  <a:lnTo>
                    <a:pt x="3200400" y="1964436"/>
                  </a:lnTo>
                  <a:lnTo>
                    <a:pt x="39624" y="1962924"/>
                  </a:lnTo>
                  <a:lnTo>
                    <a:pt x="42646" y="76200"/>
                  </a:lnTo>
                  <a:lnTo>
                    <a:pt x="76200" y="762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3502" y="76200"/>
                  </a:lnTo>
                  <a:lnTo>
                    <a:pt x="30480" y="1969008"/>
                  </a:lnTo>
                  <a:lnTo>
                    <a:pt x="35052" y="1969008"/>
                  </a:lnTo>
                  <a:lnTo>
                    <a:pt x="35052" y="1972056"/>
                  </a:lnTo>
                  <a:lnTo>
                    <a:pt x="3188208" y="1973567"/>
                  </a:lnTo>
                  <a:lnTo>
                    <a:pt x="3188208" y="2007108"/>
                  </a:lnTo>
                  <a:lnTo>
                    <a:pt x="3200400" y="2001012"/>
                  </a:lnTo>
                  <a:lnTo>
                    <a:pt x="3264408" y="19690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379" name="Google Shape;379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37148" y="2778252"/>
              <a:ext cx="3681984" cy="31104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20"/>
          <p:cNvSpPr/>
          <p:nvPr/>
        </p:nvSpPr>
        <p:spPr>
          <a:xfrm>
            <a:off x="7095559" y="4917773"/>
            <a:ext cx="739588" cy="266700"/>
          </a:xfrm>
          <a:custGeom>
            <a:avLst/>
            <a:gdLst/>
            <a:ahLst/>
            <a:cxnLst/>
            <a:rect l="l" t="t" r="r" b="b"/>
            <a:pathLst>
              <a:path w="838200" h="302260" extrusionOk="0">
                <a:moveTo>
                  <a:pt x="767972" y="40777"/>
                </a:moveTo>
                <a:lnTo>
                  <a:pt x="764924" y="31633"/>
                </a:lnTo>
                <a:lnTo>
                  <a:pt x="0" y="292608"/>
                </a:lnTo>
                <a:lnTo>
                  <a:pt x="3048" y="301752"/>
                </a:lnTo>
                <a:lnTo>
                  <a:pt x="767972" y="40777"/>
                </a:lnTo>
                <a:close/>
              </a:path>
              <a:path w="838200" h="302260" extrusionOk="0">
                <a:moveTo>
                  <a:pt x="838200" y="12192"/>
                </a:moveTo>
                <a:lnTo>
                  <a:pt x="754380" y="0"/>
                </a:lnTo>
                <a:lnTo>
                  <a:pt x="764924" y="31633"/>
                </a:lnTo>
                <a:lnTo>
                  <a:pt x="777240" y="27432"/>
                </a:lnTo>
                <a:lnTo>
                  <a:pt x="780288" y="36576"/>
                </a:lnTo>
                <a:lnTo>
                  <a:pt x="780288" y="71588"/>
                </a:lnTo>
                <a:lnTo>
                  <a:pt x="838200" y="12192"/>
                </a:lnTo>
                <a:close/>
              </a:path>
              <a:path w="838200" h="302260" extrusionOk="0">
                <a:moveTo>
                  <a:pt x="780288" y="36576"/>
                </a:moveTo>
                <a:lnTo>
                  <a:pt x="777240" y="27432"/>
                </a:lnTo>
                <a:lnTo>
                  <a:pt x="764924" y="31633"/>
                </a:lnTo>
                <a:lnTo>
                  <a:pt x="767972" y="40777"/>
                </a:lnTo>
                <a:lnTo>
                  <a:pt x="780288" y="36576"/>
                </a:lnTo>
                <a:close/>
              </a:path>
              <a:path w="838200" h="302260" extrusionOk="0">
                <a:moveTo>
                  <a:pt x="780288" y="71588"/>
                </a:moveTo>
                <a:lnTo>
                  <a:pt x="780288" y="36576"/>
                </a:lnTo>
                <a:lnTo>
                  <a:pt x="767972" y="40777"/>
                </a:lnTo>
                <a:lnTo>
                  <a:pt x="778764" y="73152"/>
                </a:lnTo>
                <a:lnTo>
                  <a:pt x="780288" y="715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1" name="Google Shape;381;p20"/>
          <p:cNvSpPr txBox="1"/>
          <p:nvPr/>
        </p:nvSpPr>
        <p:spPr>
          <a:xfrm>
            <a:off x="6587933" y="5177910"/>
            <a:ext cx="507626" cy="25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4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sz="154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0"/>
          <p:cNvSpPr txBox="1"/>
          <p:nvPr/>
        </p:nvSpPr>
        <p:spPr>
          <a:xfrm>
            <a:off x="8064807" y="5232411"/>
            <a:ext cx="2827244" cy="47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marR="4483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the hyper plane away from origin as much as possible</a:t>
            </a:r>
            <a:endParaRPr sz="154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0"/>
          <p:cNvSpPr txBox="1"/>
          <p:nvPr/>
        </p:nvSpPr>
        <p:spPr>
          <a:xfrm>
            <a:off x="9910479" y="6144855"/>
            <a:ext cx="197783" cy="20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23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0"/>
          <p:cNvSpPr txBox="1"/>
          <p:nvPr/>
        </p:nvSpPr>
        <p:spPr>
          <a:xfrm>
            <a:off x="2089672" y="6195954"/>
            <a:ext cx="7134785" cy="36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25" rIns="0" bIns="0" anchor="t" anchorCtr="0">
            <a:spAutoFit/>
          </a:bodyPr>
          <a:lstStyle/>
          <a:p>
            <a:pPr marL="11206" marR="4483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 Amer, M. Goldstein, “Enhancing One-class Support Vector Machines for Unsupervised Anomaly Detection”, ODD’13, August 11th, 2013, Chicago, IL, USA.</a:t>
            </a:r>
            <a:endParaRPr sz="114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1277182" y="131175"/>
            <a:ext cx="7539890" cy="74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Using Neural Networks</a:t>
            </a:r>
            <a:endParaRPr/>
          </a:p>
        </p:txBody>
      </p:sp>
      <p:sp>
        <p:nvSpPr>
          <p:cNvPr id="390" name="Google Shape;390;p21"/>
          <p:cNvSpPr txBox="1"/>
          <p:nvPr/>
        </p:nvSpPr>
        <p:spPr>
          <a:xfrm>
            <a:off x="9910479" y="6179569"/>
            <a:ext cx="197783" cy="1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06" marR="0" lvl="0" indent="0" algn="l" rtl="0">
              <a:lnSpc>
                <a:spcPct val="105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23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1284713" y="1079447"/>
            <a:ext cx="7862047" cy="497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000" rIns="0" bIns="0" anchor="t" anchorCtr="0">
            <a:spAutoFit/>
          </a:bodyPr>
          <a:lstStyle/>
          <a:p>
            <a:pPr marL="106462" marR="644373" lvl="0" indent="0" algn="l" rtl="0">
              <a:lnSpc>
                <a:spcPct val="10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ides here is to train neural network to predict a user’s next action or command, given the window of n previous actions.</a:t>
            </a:r>
            <a:endParaRPr sz="176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1666" marR="0" lvl="0" indent="-285205" algn="l" rtl="0">
              <a:lnSpc>
                <a:spcPct val="114966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927"/>
              <a:buFont typeface="Noto Sans Symbols"/>
              <a:buChar char="●"/>
            </a:pPr>
            <a:r>
              <a:rPr lang="en-US" sz="211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 sz="211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3247" marR="0" lvl="1" indent="-253827" algn="l" rtl="0">
              <a:lnSpc>
                <a:spcPct val="1079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4"/>
              <a:buFont typeface="Noto Sans Symbols"/>
              <a:buChar char="−"/>
            </a:pPr>
            <a:r>
              <a:rPr lang="en-US" sz="17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cope with noisy data</a:t>
            </a:r>
            <a:endParaRPr sz="17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3247" marR="48747" lvl="1" indent="-254386" algn="l" rtl="0">
              <a:lnSpc>
                <a:spcPct val="107988"/>
              </a:lnSpc>
              <a:spcBef>
                <a:spcPts val="132"/>
              </a:spcBef>
              <a:spcAft>
                <a:spcPts val="0"/>
              </a:spcAft>
              <a:buClr>
                <a:schemeClr val="dk1"/>
              </a:buClr>
              <a:buSzPts val="1324"/>
              <a:buFont typeface="Noto Sans Symbols"/>
              <a:buChar char="−"/>
            </a:pPr>
            <a:r>
              <a:rPr lang="en-US" sz="17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Their success does not depend on any statistical assumption about the nature of the underlying data</a:t>
            </a:r>
            <a:endParaRPr sz="17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3247" marR="0" lvl="1" indent="-253827" algn="l" rtl="0">
              <a:lnSpc>
                <a:spcPct val="1065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4"/>
              <a:buFont typeface="Noto Sans Symbols"/>
              <a:buChar char="−"/>
            </a:pPr>
            <a:r>
              <a:rPr lang="en-US" sz="17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easier to modify for new user communities</a:t>
            </a:r>
            <a:endParaRPr sz="17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1666" marR="0" lvl="0" indent="-285205" algn="l" rtl="0">
              <a:lnSpc>
                <a:spcPct val="114966"/>
              </a:lnSpc>
              <a:spcBef>
                <a:spcPts val="1266"/>
              </a:spcBef>
              <a:spcAft>
                <a:spcPts val="0"/>
              </a:spcAft>
              <a:buClr>
                <a:schemeClr val="dk1"/>
              </a:buClr>
              <a:buSzPts val="927"/>
              <a:buFont typeface="Noto Sans Symbols"/>
              <a:buChar char="●"/>
            </a:pPr>
            <a:r>
              <a:rPr lang="en-US" sz="211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Problems:</a:t>
            </a:r>
            <a:endParaRPr sz="211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3247" marR="4483" lvl="1" indent="-254386" algn="l" rtl="0">
              <a:lnSpc>
                <a:spcPct val="107988"/>
              </a:lnSpc>
              <a:spcBef>
                <a:spcPts val="137"/>
              </a:spcBef>
              <a:spcAft>
                <a:spcPts val="0"/>
              </a:spcAft>
              <a:buClr>
                <a:schemeClr val="dk1"/>
              </a:buClr>
              <a:buSzPts val="1324"/>
              <a:buFont typeface="Noto Sans Symbols"/>
              <a:buChar char="−"/>
            </a:pPr>
            <a:r>
              <a:rPr lang="en-US" sz="17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small window will result in false positives, a large window will result in irrelevant data as well as increase the chance of false negatives.</a:t>
            </a:r>
            <a:endParaRPr sz="17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3247" marR="0" lvl="1" indent="-253827" algn="l" rtl="0">
              <a:lnSpc>
                <a:spcPct val="1005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4"/>
              <a:buFont typeface="Noto Sans Symbols"/>
              <a:buChar char="−"/>
            </a:pPr>
            <a:r>
              <a:rPr lang="en-US" sz="17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net topology is only determined after considerable trail and error.</a:t>
            </a:r>
            <a:endParaRPr sz="17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73247" marR="0" lvl="1" indent="-253827" algn="l" rtl="0">
              <a:lnSpc>
                <a:spcPct val="11399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4"/>
              <a:buFont typeface="Noto Sans Symbols"/>
              <a:buChar char="−"/>
            </a:pPr>
            <a:r>
              <a:rPr lang="en-US" sz="17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intruder can train the net during its learning phase.</a:t>
            </a:r>
            <a:endParaRPr sz="17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2019" marR="0" lvl="0" indent="-160813" algn="l" rtl="0">
              <a:spcBef>
                <a:spcPts val="1871"/>
              </a:spcBef>
              <a:spcAft>
                <a:spcPts val="0"/>
              </a:spcAft>
              <a:buClr>
                <a:schemeClr val="dk1"/>
              </a:buClr>
              <a:buSzPts val="1015"/>
              <a:buFont typeface="Noto Sans Symbols"/>
              <a:buChar char="●"/>
            </a:pPr>
            <a:r>
              <a:rPr lang="en-US" sz="233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Multi-layer Perceptrons</a:t>
            </a:r>
            <a:endParaRPr sz="233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2019" marR="0" lvl="0" indent="-160813" algn="l" rtl="0">
              <a:spcBef>
                <a:spcPts val="1897"/>
              </a:spcBef>
              <a:spcAft>
                <a:spcPts val="0"/>
              </a:spcAft>
              <a:buClr>
                <a:schemeClr val="dk1"/>
              </a:buClr>
              <a:buSzPts val="1015"/>
              <a:buFont typeface="Noto Sans Symbols"/>
              <a:buChar char="●"/>
            </a:pPr>
            <a:r>
              <a:rPr lang="en-US" sz="233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Auto-associative neural networks</a:t>
            </a:r>
            <a:endParaRPr sz="233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9466" marR="0" lvl="1" indent="-175380" algn="l" rtl="0">
              <a:spcBef>
                <a:spcPts val="194"/>
              </a:spcBef>
              <a:spcAft>
                <a:spcPts val="0"/>
              </a:spcAft>
              <a:buClr>
                <a:schemeClr val="dk1"/>
              </a:buClr>
              <a:buSzPts val="1456"/>
              <a:buFont typeface="Noto Sans Symbols"/>
              <a:buChar char="−"/>
            </a:pPr>
            <a:r>
              <a:rPr lang="en-US" sz="19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Replicator NNs</a:t>
            </a:r>
            <a:endParaRPr sz="194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 txBox="1">
            <a:spLocks noGrp="1"/>
          </p:cNvSpPr>
          <p:nvPr>
            <p:ph type="title"/>
          </p:nvPr>
        </p:nvSpPr>
        <p:spPr>
          <a:xfrm>
            <a:off x="1277182" y="131175"/>
            <a:ext cx="7539890" cy="74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Using Neural Networks</a:t>
            </a:r>
            <a:endParaRPr/>
          </a:p>
        </p:txBody>
      </p:sp>
      <p:sp>
        <p:nvSpPr>
          <p:cNvPr id="397" name="Google Shape;397;p22"/>
          <p:cNvSpPr txBox="1"/>
          <p:nvPr/>
        </p:nvSpPr>
        <p:spPr>
          <a:xfrm>
            <a:off x="9910479" y="6179569"/>
            <a:ext cx="197783" cy="1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06" marR="0" lvl="0" indent="0" algn="l" rtl="0">
              <a:lnSpc>
                <a:spcPct val="105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23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22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49404" y="1959640"/>
            <a:ext cx="9293192" cy="293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Edge IoT dataset</a:t>
            </a:r>
            <a:endParaRPr/>
          </a:p>
        </p:txBody>
      </p:sp>
      <p:pic>
        <p:nvPicPr>
          <p:cNvPr id="404" name="Google Shape;404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8997" y="1555423"/>
            <a:ext cx="5582632" cy="472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3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7302581" y="1893312"/>
            <a:ext cx="4339483" cy="26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"/>
          <p:cNvSpPr txBox="1">
            <a:spLocks noGrp="1"/>
          </p:cNvSpPr>
          <p:nvPr>
            <p:ph type="title"/>
          </p:nvPr>
        </p:nvSpPr>
        <p:spPr>
          <a:xfrm>
            <a:off x="1946485" y="1755928"/>
            <a:ext cx="7539890" cy="141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CNN-Transformer Model for Network Anomaly Detection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411" name="Google Shape;411;p24"/>
          <p:cNvSpPr txBox="1"/>
          <p:nvPr/>
        </p:nvSpPr>
        <p:spPr>
          <a:xfrm>
            <a:off x="9910479" y="6179569"/>
            <a:ext cx="197783" cy="1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06" marR="0" lvl="0" indent="0" algn="l" rtl="0">
              <a:lnSpc>
                <a:spcPct val="105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23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"/>
          <p:cNvSpPr txBox="1"/>
          <p:nvPr/>
        </p:nvSpPr>
        <p:spPr>
          <a:xfrm>
            <a:off x="2046515" y="249427"/>
            <a:ext cx="83901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7030A0"/>
                </a:solidFill>
                <a:latin typeface="Roboto"/>
                <a:ea typeface="Roboto"/>
                <a:cs typeface="Roboto"/>
                <a:sym typeface="Roboto"/>
              </a:rPr>
              <a:t>CNN-Transformer Model Structure</a:t>
            </a:r>
            <a:endParaRPr/>
          </a:p>
        </p:txBody>
      </p:sp>
      <p:cxnSp>
        <p:nvCxnSpPr>
          <p:cNvPr id="417" name="Google Shape;417;p25"/>
          <p:cNvCxnSpPr/>
          <p:nvPr/>
        </p:nvCxnSpPr>
        <p:spPr>
          <a:xfrm>
            <a:off x="1677824" y="1"/>
            <a:ext cx="0" cy="6785361"/>
          </a:xfrm>
          <a:prstGeom prst="straightConnector1">
            <a:avLst/>
          </a:prstGeom>
          <a:noFill/>
          <a:ln w="3175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8" name="Google Shape;418;p25"/>
          <p:cNvSpPr txBox="1"/>
          <p:nvPr/>
        </p:nvSpPr>
        <p:spPr>
          <a:xfrm>
            <a:off x="2910354" y="6163300"/>
            <a:ext cx="64007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030A0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https://www.tntech.edu/ceroc  |  @TechCEROC  |  ceroc@tntech.edu</a:t>
            </a:r>
            <a:endParaRPr/>
          </a:p>
        </p:txBody>
      </p:sp>
      <p:sp>
        <p:nvSpPr>
          <p:cNvPr id="419" name="Google Shape;419;p25"/>
          <p:cNvSpPr txBox="1"/>
          <p:nvPr/>
        </p:nvSpPr>
        <p:spPr>
          <a:xfrm>
            <a:off x="10143748" y="6377917"/>
            <a:ext cx="6004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</a:t>
            </a:fld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0" name="Google Shape;420;p25"/>
          <p:cNvCxnSpPr/>
          <p:nvPr/>
        </p:nvCxnSpPr>
        <p:spPr>
          <a:xfrm>
            <a:off x="1946338" y="787860"/>
            <a:ext cx="8721663" cy="0"/>
          </a:xfrm>
          <a:prstGeom prst="straightConnector1">
            <a:avLst/>
          </a:prstGeom>
          <a:noFill/>
          <a:ln w="76200" cap="flat" cmpd="sng">
            <a:solidFill>
              <a:srgbClr val="FFD80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25"/>
          <p:cNvSpPr txBox="1"/>
          <p:nvPr/>
        </p:nvSpPr>
        <p:spPr>
          <a:xfrm>
            <a:off x="2399460" y="1364394"/>
            <a:ext cx="865322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2" name="Google Shape;422;p25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156604" y="1255144"/>
            <a:ext cx="7729266" cy="434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/>
          <p:cNvSpPr txBox="1">
            <a:spLocks noGrp="1"/>
          </p:cNvSpPr>
          <p:nvPr>
            <p:ph type="title"/>
          </p:nvPr>
        </p:nvSpPr>
        <p:spPr>
          <a:xfrm>
            <a:off x="1946485" y="1755928"/>
            <a:ext cx="7539890" cy="2095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6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Adversarial Attacks on ML Based Network Anomaly Detection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428" name="Google Shape;428;p26"/>
          <p:cNvSpPr txBox="1"/>
          <p:nvPr/>
        </p:nvSpPr>
        <p:spPr>
          <a:xfrm>
            <a:off x="9910479" y="6179569"/>
            <a:ext cx="197783" cy="1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06" marR="0" lvl="0" indent="0" algn="l" rtl="0">
              <a:lnSpc>
                <a:spcPct val="105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23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7"/>
          <p:cNvSpPr txBox="1">
            <a:spLocks noGrp="1"/>
          </p:cNvSpPr>
          <p:nvPr>
            <p:ph type="title"/>
          </p:nvPr>
        </p:nvSpPr>
        <p:spPr>
          <a:xfrm>
            <a:off x="1259904" y="604523"/>
            <a:ext cx="11089209" cy="69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25" rIns="0" bIns="0" anchor="t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Attacks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on the Machine Learning pipeline</a:t>
            </a:r>
            <a:endParaRPr/>
          </a:p>
        </p:txBody>
      </p:sp>
      <p:grpSp>
        <p:nvGrpSpPr>
          <p:cNvPr id="434" name="Google Shape;434;p27"/>
          <p:cNvGrpSpPr/>
          <p:nvPr/>
        </p:nvGrpSpPr>
        <p:grpSpPr>
          <a:xfrm>
            <a:off x="3830532" y="3845590"/>
            <a:ext cx="422134" cy="589272"/>
            <a:chOff x="2461669" y="4358335"/>
            <a:chExt cx="478419" cy="667842"/>
          </a:xfrm>
        </p:grpSpPr>
        <p:sp>
          <p:nvSpPr>
            <p:cNvPr id="435" name="Google Shape;435;p27"/>
            <p:cNvSpPr/>
            <p:nvPr/>
          </p:nvSpPr>
          <p:spPr>
            <a:xfrm>
              <a:off x="2461669" y="4408322"/>
              <a:ext cx="442595" cy="617855"/>
            </a:xfrm>
            <a:custGeom>
              <a:avLst/>
              <a:gdLst/>
              <a:ahLst/>
              <a:cxnLst/>
              <a:rect l="l" t="t" r="r" b="b"/>
              <a:pathLst>
                <a:path w="442594" h="617854" extrusionOk="0">
                  <a:moveTo>
                    <a:pt x="0" y="617629"/>
                  </a:moveTo>
                  <a:lnTo>
                    <a:pt x="438295" y="5791"/>
                  </a:lnTo>
                  <a:lnTo>
                    <a:pt x="442464" y="0"/>
                  </a:lnTo>
                </a:path>
              </a:pathLst>
            </a:custGeom>
            <a:noFill/>
            <a:ln w="20300" cap="flat" cmpd="sng">
              <a:solidFill>
                <a:srgbClr val="70BF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2872143" y="4358335"/>
              <a:ext cx="67945" cy="76200"/>
            </a:xfrm>
            <a:custGeom>
              <a:avLst/>
              <a:gdLst/>
              <a:ahLst/>
              <a:cxnLst/>
              <a:rect l="l" t="t" r="r" b="b"/>
              <a:pathLst>
                <a:path w="67944" h="76200" extrusionOk="0">
                  <a:moveTo>
                    <a:pt x="67859" y="0"/>
                  </a:moveTo>
                  <a:lnTo>
                    <a:pt x="0" y="35767"/>
                  </a:lnTo>
                  <a:lnTo>
                    <a:pt x="55765" y="75695"/>
                  </a:lnTo>
                  <a:lnTo>
                    <a:pt x="67859" y="0"/>
                  </a:lnTo>
                  <a:close/>
                </a:path>
              </a:pathLst>
            </a:custGeom>
            <a:solidFill>
              <a:srgbClr val="70BF4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37" name="Google Shape;437;p27"/>
          <p:cNvGrpSpPr/>
          <p:nvPr/>
        </p:nvGrpSpPr>
        <p:grpSpPr>
          <a:xfrm>
            <a:off x="4999994" y="2722562"/>
            <a:ext cx="809294" cy="834144"/>
            <a:chOff x="3664013" y="3154070"/>
            <a:chExt cx="917199" cy="945363"/>
          </a:xfrm>
        </p:grpSpPr>
        <p:sp>
          <p:nvSpPr>
            <p:cNvPr id="438" name="Google Shape;438;p27"/>
            <p:cNvSpPr/>
            <p:nvPr/>
          </p:nvSpPr>
          <p:spPr>
            <a:xfrm>
              <a:off x="3664013" y="3839147"/>
              <a:ext cx="589915" cy="142240"/>
            </a:xfrm>
            <a:custGeom>
              <a:avLst/>
              <a:gdLst/>
              <a:ahLst/>
              <a:cxnLst/>
              <a:rect l="l" t="t" r="r" b="b"/>
              <a:pathLst>
                <a:path w="589914" h="142239" extrusionOk="0">
                  <a:moveTo>
                    <a:pt x="0" y="142239"/>
                  </a:moveTo>
                  <a:lnTo>
                    <a:pt x="589361" y="142239"/>
                  </a:lnTo>
                  <a:lnTo>
                    <a:pt x="589361" y="0"/>
                  </a:lnTo>
                  <a:lnTo>
                    <a:pt x="0" y="0"/>
                  </a:lnTo>
                  <a:lnTo>
                    <a:pt x="0" y="1422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4203387" y="372160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 extrusionOk="0">
                  <a:moveTo>
                    <a:pt x="0" y="0"/>
                  </a:moveTo>
                  <a:lnTo>
                    <a:pt x="0" y="377244"/>
                  </a:lnTo>
                  <a:lnTo>
                    <a:pt x="377244" y="188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4264761" y="3154070"/>
              <a:ext cx="0" cy="532130"/>
            </a:xfrm>
            <a:custGeom>
              <a:avLst/>
              <a:gdLst/>
              <a:ahLst/>
              <a:cxnLst/>
              <a:rect l="l" t="t" r="r" b="b"/>
              <a:pathLst>
                <a:path w="120000" h="532129" extrusionOk="0">
                  <a:moveTo>
                    <a:pt x="0" y="0"/>
                  </a:moveTo>
                  <a:lnTo>
                    <a:pt x="0" y="531571"/>
                  </a:lnTo>
                </a:path>
              </a:pathLst>
            </a:custGeom>
            <a:noFill/>
            <a:ln w="20300" cap="flat" cmpd="sng">
              <a:solidFill>
                <a:srgbClr val="70BF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4230526" y="3678424"/>
              <a:ext cx="68580" cy="69215"/>
            </a:xfrm>
            <a:custGeom>
              <a:avLst/>
              <a:gdLst/>
              <a:ahLst/>
              <a:cxnLst/>
              <a:rect l="l" t="t" r="r" b="b"/>
              <a:pathLst>
                <a:path w="68579" h="69214" extrusionOk="0">
                  <a:moveTo>
                    <a:pt x="68568" y="0"/>
                  </a:moveTo>
                  <a:lnTo>
                    <a:pt x="0" y="0"/>
                  </a:lnTo>
                  <a:lnTo>
                    <a:pt x="34235" y="68591"/>
                  </a:lnTo>
                  <a:lnTo>
                    <a:pt x="68568" y="0"/>
                  </a:lnTo>
                  <a:close/>
                </a:path>
              </a:pathLst>
            </a:custGeom>
            <a:solidFill>
              <a:srgbClr val="70BF4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42" name="Google Shape;442;p27"/>
          <p:cNvGrpSpPr/>
          <p:nvPr/>
        </p:nvGrpSpPr>
        <p:grpSpPr>
          <a:xfrm>
            <a:off x="6469656" y="4049623"/>
            <a:ext cx="642849" cy="305031"/>
            <a:chOff x="5452676" y="4589572"/>
            <a:chExt cx="728562" cy="345702"/>
          </a:xfrm>
        </p:grpSpPr>
        <p:sp>
          <p:nvSpPr>
            <p:cNvPr id="443" name="Google Shape;443;p27"/>
            <p:cNvSpPr/>
            <p:nvPr/>
          </p:nvSpPr>
          <p:spPr>
            <a:xfrm>
              <a:off x="5452676" y="4740964"/>
              <a:ext cx="430530" cy="194310"/>
            </a:xfrm>
            <a:custGeom>
              <a:avLst/>
              <a:gdLst/>
              <a:ahLst/>
              <a:cxnLst/>
              <a:rect l="l" t="t" r="r" b="b"/>
              <a:pathLst>
                <a:path w="430529" h="194310" extrusionOk="0">
                  <a:moveTo>
                    <a:pt x="0" y="193852"/>
                  </a:moveTo>
                  <a:lnTo>
                    <a:pt x="384438" y="20621"/>
                  </a:lnTo>
                  <a:lnTo>
                    <a:pt x="429963" y="0"/>
                  </a:lnTo>
                </a:path>
              </a:pathLst>
            </a:custGeom>
            <a:noFill/>
            <a:ln w="1422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759598" y="4589572"/>
              <a:ext cx="421640" cy="344170"/>
            </a:xfrm>
            <a:custGeom>
              <a:avLst/>
              <a:gdLst/>
              <a:ahLst/>
              <a:cxnLst/>
              <a:rect l="l" t="t" r="r" b="b"/>
              <a:pathLst>
                <a:path w="421639" h="344170" extrusionOk="0">
                  <a:moveTo>
                    <a:pt x="0" y="0"/>
                  </a:moveTo>
                  <a:lnTo>
                    <a:pt x="155058" y="343919"/>
                  </a:lnTo>
                  <a:lnTo>
                    <a:pt x="421331" y="16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45" name="Google Shape;445;p27"/>
          <p:cNvGrpSpPr/>
          <p:nvPr/>
        </p:nvGrpSpPr>
        <p:grpSpPr>
          <a:xfrm>
            <a:off x="6433081" y="3496149"/>
            <a:ext cx="712876" cy="313205"/>
            <a:chOff x="5411224" y="3962302"/>
            <a:chExt cx="807927" cy="354965"/>
          </a:xfrm>
        </p:grpSpPr>
        <p:sp>
          <p:nvSpPr>
            <p:cNvPr id="446" name="Google Shape;446;p27"/>
            <p:cNvSpPr/>
            <p:nvPr/>
          </p:nvSpPr>
          <p:spPr>
            <a:xfrm>
              <a:off x="5411224" y="3974079"/>
              <a:ext cx="501015" cy="182880"/>
            </a:xfrm>
            <a:custGeom>
              <a:avLst/>
              <a:gdLst/>
              <a:ahLst/>
              <a:cxnLst/>
              <a:rect l="l" t="t" r="r" b="b"/>
              <a:pathLst>
                <a:path w="501014" h="182879" extrusionOk="0">
                  <a:moveTo>
                    <a:pt x="0" y="0"/>
                  </a:moveTo>
                  <a:lnTo>
                    <a:pt x="453444" y="165396"/>
                  </a:lnTo>
                  <a:lnTo>
                    <a:pt x="500481" y="182587"/>
                  </a:lnTo>
                </a:path>
              </a:pathLst>
            </a:custGeom>
            <a:noFill/>
            <a:ln w="1422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5800051" y="3962302"/>
              <a:ext cx="419100" cy="354965"/>
            </a:xfrm>
            <a:custGeom>
              <a:avLst/>
              <a:gdLst/>
              <a:ahLst/>
              <a:cxnLst/>
              <a:rect l="l" t="t" r="r" b="b"/>
              <a:pathLst>
                <a:path w="419100" h="354964" extrusionOk="0">
                  <a:moveTo>
                    <a:pt x="129235" y="0"/>
                  </a:moveTo>
                  <a:lnTo>
                    <a:pt x="0" y="354380"/>
                  </a:lnTo>
                  <a:lnTo>
                    <a:pt x="418989" y="306421"/>
                  </a:lnTo>
                  <a:lnTo>
                    <a:pt x="129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48" name="Google Shape;448;p27"/>
          <p:cNvSpPr txBox="1"/>
          <p:nvPr/>
        </p:nvSpPr>
        <p:spPr>
          <a:xfrm>
            <a:off x="4559987" y="2248662"/>
            <a:ext cx="2168338" cy="28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rgbClr val="70BF41"/>
                </a:solidFill>
                <a:latin typeface="Georgia"/>
                <a:ea typeface="Georgia"/>
                <a:cs typeface="Georgia"/>
                <a:sym typeface="Georgia"/>
              </a:rPr>
              <a:t>Learning algorithm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49" name="Google Shape;449;p27"/>
          <p:cNvGrpSpPr/>
          <p:nvPr/>
        </p:nvGrpSpPr>
        <p:grpSpPr>
          <a:xfrm>
            <a:off x="6328365" y="2483317"/>
            <a:ext cx="510678" cy="515266"/>
            <a:chOff x="5292547" y="2814425"/>
            <a:chExt cx="578768" cy="583968"/>
          </a:xfrm>
        </p:grpSpPr>
        <p:sp>
          <p:nvSpPr>
            <p:cNvPr id="450" name="Google Shape;450;p27"/>
            <p:cNvSpPr/>
            <p:nvPr/>
          </p:nvSpPr>
          <p:spPr>
            <a:xfrm>
              <a:off x="5329025" y="2814425"/>
              <a:ext cx="542290" cy="542290"/>
            </a:xfrm>
            <a:custGeom>
              <a:avLst/>
              <a:gdLst/>
              <a:ahLst/>
              <a:cxnLst/>
              <a:rect l="l" t="t" r="r" b="b"/>
              <a:pathLst>
                <a:path w="542289" h="542289" extrusionOk="0">
                  <a:moveTo>
                    <a:pt x="541836" y="0"/>
                  </a:moveTo>
                  <a:lnTo>
                    <a:pt x="4974" y="536838"/>
                  </a:lnTo>
                  <a:lnTo>
                    <a:pt x="0" y="541836"/>
                  </a:lnTo>
                </a:path>
              </a:pathLst>
            </a:custGeom>
            <a:noFill/>
            <a:ln w="20300" cap="flat" cmpd="sng">
              <a:solidFill>
                <a:srgbClr val="70BF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292547" y="3325368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 extrusionOk="0">
                  <a:moveTo>
                    <a:pt x="24286" y="0"/>
                  </a:moveTo>
                  <a:lnTo>
                    <a:pt x="0" y="72737"/>
                  </a:lnTo>
                  <a:lnTo>
                    <a:pt x="72737" y="48450"/>
                  </a:lnTo>
                  <a:lnTo>
                    <a:pt x="24286" y="0"/>
                  </a:lnTo>
                  <a:close/>
                </a:path>
              </a:pathLst>
            </a:custGeom>
            <a:solidFill>
              <a:srgbClr val="70BF4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52" name="Google Shape;452;p27"/>
          <p:cNvSpPr txBox="1"/>
          <p:nvPr/>
        </p:nvSpPr>
        <p:spPr>
          <a:xfrm>
            <a:off x="4825717" y="4708924"/>
            <a:ext cx="2173381" cy="68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25" rIns="0" bIns="0" anchor="t" anchorCtr="0">
            <a:spAutoFit/>
          </a:bodyPr>
          <a:lstStyle/>
          <a:p>
            <a:pPr marL="11206" marR="4483" lvl="0" indent="745231" algn="l" rtl="0">
              <a:lnSpc>
                <a:spcPct val="13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rgbClr val="70BF41"/>
                </a:solidFill>
                <a:latin typeface="Georgia"/>
                <a:ea typeface="Georgia"/>
                <a:cs typeface="Georgia"/>
                <a:sym typeface="Georgia"/>
              </a:rPr>
              <a:t>Test input </a:t>
            </a:r>
            <a:r>
              <a:rPr lang="en-US" sz="1765">
                <a:solidFill>
                  <a:srgbClr val="C82506"/>
                </a:solidFill>
                <a:latin typeface="Georgia"/>
                <a:ea typeface="Georgia"/>
                <a:cs typeface="Georgia"/>
                <a:sym typeface="Georgia"/>
              </a:rPr>
              <a:t>Adversarial Examples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3" name="Google Shape;453;p27"/>
          <p:cNvSpPr txBox="1"/>
          <p:nvPr/>
        </p:nvSpPr>
        <p:spPr>
          <a:xfrm>
            <a:off x="7260384" y="4826198"/>
            <a:ext cx="1681801" cy="65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800" rIns="0" bIns="0" anchor="t" anchorCtr="0">
            <a:spAutoFit/>
          </a:bodyPr>
          <a:lstStyle/>
          <a:p>
            <a:pPr marL="12887" marR="4483" lvl="0" indent="-2240" algn="l" rtl="0">
              <a:lnSpc>
                <a:spcPct val="1154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 dirty="0">
                <a:solidFill>
                  <a:srgbClr val="70BF41"/>
                </a:solidFill>
                <a:latin typeface="Georgia"/>
                <a:ea typeface="Georgia"/>
                <a:cs typeface="Georgia"/>
                <a:sym typeface="Georgia"/>
              </a:rPr>
              <a:t>Test output </a:t>
            </a:r>
            <a:r>
              <a:rPr lang="en-US" sz="1765" dirty="0">
                <a:solidFill>
                  <a:srgbClr val="C82506"/>
                </a:solidFill>
                <a:latin typeface="Georgia"/>
                <a:ea typeface="Georgia"/>
                <a:cs typeface="Georgia"/>
                <a:sym typeface="Georgia"/>
              </a:rPr>
              <a:t>Model theft</a:t>
            </a:r>
            <a:endParaRPr sz="1765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54" name="Google Shape;454;p27"/>
          <p:cNvGrpSpPr/>
          <p:nvPr/>
        </p:nvGrpSpPr>
        <p:grpSpPr>
          <a:xfrm>
            <a:off x="7952574" y="4318033"/>
            <a:ext cx="61075" cy="523695"/>
            <a:chOff x="6642811" y="4969869"/>
            <a:chExt cx="69215" cy="593489"/>
          </a:xfrm>
        </p:grpSpPr>
        <p:sp>
          <p:nvSpPr>
            <p:cNvPr id="455" name="Google Shape;455;p27"/>
            <p:cNvSpPr/>
            <p:nvPr/>
          </p:nvSpPr>
          <p:spPr>
            <a:xfrm>
              <a:off x="6677144" y="5031228"/>
              <a:ext cx="0" cy="532130"/>
            </a:xfrm>
            <a:custGeom>
              <a:avLst/>
              <a:gdLst/>
              <a:ahLst/>
              <a:cxnLst/>
              <a:rect l="l" t="t" r="r" b="b"/>
              <a:pathLst>
                <a:path w="120000" h="532129" extrusionOk="0">
                  <a:moveTo>
                    <a:pt x="0" y="0"/>
                  </a:moveTo>
                  <a:lnTo>
                    <a:pt x="0" y="531571"/>
                  </a:lnTo>
                </a:path>
              </a:pathLst>
            </a:custGeom>
            <a:noFill/>
            <a:ln w="20300" cap="flat" cmpd="sng">
              <a:solidFill>
                <a:srgbClr val="70BF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6642811" y="4969869"/>
              <a:ext cx="69215" cy="68580"/>
            </a:xfrm>
            <a:custGeom>
              <a:avLst/>
              <a:gdLst/>
              <a:ahLst/>
              <a:cxnLst/>
              <a:rect l="l" t="t" r="r" b="b"/>
              <a:pathLst>
                <a:path w="69215" h="68579" extrusionOk="0">
                  <a:moveTo>
                    <a:pt x="34333" y="0"/>
                  </a:moveTo>
                  <a:lnTo>
                    <a:pt x="0" y="68579"/>
                  </a:lnTo>
                  <a:lnTo>
                    <a:pt x="68592" y="68579"/>
                  </a:lnTo>
                  <a:lnTo>
                    <a:pt x="34333" y="0"/>
                  </a:lnTo>
                  <a:close/>
                </a:path>
              </a:pathLst>
            </a:custGeom>
            <a:solidFill>
              <a:srgbClr val="70BF4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57" name="Google Shape;457;p27"/>
          <p:cNvSpPr txBox="1"/>
          <p:nvPr/>
        </p:nvSpPr>
        <p:spPr>
          <a:xfrm>
            <a:off x="3147776" y="2644588"/>
            <a:ext cx="1532965" cy="262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25" rIns="0" bIns="0" anchor="t" anchorCtr="0">
            <a:spAutoFit/>
          </a:bodyPr>
          <a:lstStyle/>
          <a:p>
            <a:pPr marL="768764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68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886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06" marR="189389" lvl="0" indent="0" algn="l" rtl="0">
              <a:lnSpc>
                <a:spcPct val="107400"/>
              </a:lnSpc>
              <a:spcBef>
                <a:spcPts val="3133"/>
              </a:spcBef>
              <a:spcAft>
                <a:spcPts val="0"/>
              </a:spcAft>
              <a:buNone/>
            </a:pPr>
            <a:r>
              <a:rPr lang="en-US" sz="1765">
                <a:solidFill>
                  <a:srgbClr val="70BF41"/>
                </a:solidFill>
                <a:latin typeface="Georgia"/>
                <a:ea typeface="Georgia"/>
                <a:cs typeface="Georgia"/>
                <a:sym typeface="Georgia"/>
              </a:rPr>
              <a:t>Training data </a:t>
            </a:r>
            <a:r>
              <a:rPr lang="en-US" sz="1765">
                <a:solidFill>
                  <a:srgbClr val="C82506"/>
                </a:solidFill>
                <a:latin typeface="Georgia"/>
                <a:ea typeface="Georgia"/>
                <a:cs typeface="Georgia"/>
                <a:sym typeface="Georgia"/>
              </a:rPr>
              <a:t>Training set poisoning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7073042" y="2744594"/>
            <a:ext cx="2210784" cy="13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25" rIns="0" bIns="0" anchor="t" anchorCtr="0">
            <a:spAutoFit/>
          </a:bodyPr>
          <a:lstStyle/>
          <a:p>
            <a:pPr marL="1505591" marR="0" lvl="0" indent="-147197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2"/>
              <a:buFont typeface="Arial"/>
              <a:buChar char="✓"/>
            </a:pPr>
            <a:r>
              <a:rPr lang="en-US" sz="13302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3302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7"/>
          <p:cNvSpPr txBox="1"/>
          <p:nvPr/>
        </p:nvSpPr>
        <p:spPr>
          <a:xfrm>
            <a:off x="7112504" y="2080086"/>
            <a:ext cx="1777253" cy="27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2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7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Learned Parameters</a:t>
            </a:r>
            <a:endParaRPr sz="16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7"/>
          <p:cNvSpPr txBox="1"/>
          <p:nvPr/>
        </p:nvSpPr>
        <p:spPr>
          <a:xfrm>
            <a:off x="7117543" y="2360094"/>
            <a:ext cx="1748118" cy="27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2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7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Training data Attack</a:t>
            </a:r>
            <a:endParaRPr sz="167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5865421" y="4385179"/>
            <a:ext cx="582706" cy="389404"/>
          </a:xfrm>
          <a:custGeom>
            <a:avLst/>
            <a:gdLst/>
            <a:ahLst/>
            <a:cxnLst/>
            <a:rect l="l" t="t" r="r" b="b"/>
            <a:pathLst>
              <a:path w="660400" h="441325" extrusionOk="0">
                <a:moveTo>
                  <a:pt x="607632" y="31654"/>
                </a:moveTo>
                <a:lnTo>
                  <a:pt x="0" y="436778"/>
                </a:lnTo>
                <a:lnTo>
                  <a:pt x="2754" y="441045"/>
                </a:lnTo>
                <a:lnTo>
                  <a:pt x="610451" y="35879"/>
                </a:lnTo>
                <a:lnTo>
                  <a:pt x="607632" y="31654"/>
                </a:lnTo>
                <a:close/>
              </a:path>
              <a:path w="660400" h="441325" extrusionOk="0">
                <a:moveTo>
                  <a:pt x="644923" y="26001"/>
                </a:moveTo>
                <a:lnTo>
                  <a:pt x="616110" y="26001"/>
                </a:lnTo>
                <a:lnTo>
                  <a:pt x="618865" y="30269"/>
                </a:lnTo>
                <a:lnTo>
                  <a:pt x="610451" y="35879"/>
                </a:lnTo>
                <a:lnTo>
                  <a:pt x="625961" y="59131"/>
                </a:lnTo>
                <a:lnTo>
                  <a:pt x="644923" y="26001"/>
                </a:lnTo>
                <a:close/>
              </a:path>
              <a:path w="660400" h="441325" extrusionOk="0">
                <a:moveTo>
                  <a:pt x="616110" y="26001"/>
                </a:moveTo>
                <a:lnTo>
                  <a:pt x="607632" y="31654"/>
                </a:lnTo>
                <a:lnTo>
                  <a:pt x="610451" y="35879"/>
                </a:lnTo>
                <a:lnTo>
                  <a:pt x="618865" y="30269"/>
                </a:lnTo>
                <a:lnTo>
                  <a:pt x="616110" y="26001"/>
                </a:lnTo>
                <a:close/>
              </a:path>
              <a:path w="660400" h="441325" extrusionOk="0">
                <a:moveTo>
                  <a:pt x="659805" y="0"/>
                </a:moveTo>
                <a:lnTo>
                  <a:pt x="592140" y="8428"/>
                </a:lnTo>
                <a:lnTo>
                  <a:pt x="607632" y="31654"/>
                </a:lnTo>
                <a:lnTo>
                  <a:pt x="616110" y="26001"/>
                </a:lnTo>
                <a:lnTo>
                  <a:pt x="644923" y="26001"/>
                </a:lnTo>
                <a:lnTo>
                  <a:pt x="659805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772998" y="388302"/>
            <a:ext cx="5986022" cy="122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4225" rIns="0" bIns="0" anchor="t" anchorCtr="0">
            <a:spAutoFit/>
          </a:bodyPr>
          <a:lstStyle/>
          <a:p>
            <a:pPr marL="29893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Definition</a:t>
            </a:r>
            <a:endParaRPr/>
          </a:p>
        </p:txBody>
      </p:sp>
      <p:sp>
        <p:nvSpPr>
          <p:cNvPr id="467" name="Google Shape;467;p28"/>
          <p:cNvSpPr txBox="1"/>
          <p:nvPr/>
        </p:nvSpPr>
        <p:spPr>
          <a:xfrm>
            <a:off x="2063419" y="2022531"/>
            <a:ext cx="5280061" cy="384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marR="4483" lvl="0" indent="0" algn="l" rtl="0">
              <a:lnSpc>
                <a:spcPct val="11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“Adversarial </a:t>
            </a:r>
            <a:r>
              <a:rPr lang="en-US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examples are inputs to machine learning models that an attacker has intentionally designed to cause the model to make a	</a:t>
            </a:r>
            <a:r>
              <a:rPr lang="en-US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mistake”</a:t>
            </a:r>
            <a:endParaRPr sz="3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00036" marR="0" lvl="0" indent="0" algn="l" rtl="0">
              <a:spcBef>
                <a:spcPts val="777"/>
              </a:spcBef>
              <a:spcAft>
                <a:spcPts val="0"/>
              </a:spcAft>
              <a:buNone/>
            </a:pPr>
            <a:r>
              <a:rPr lang="en-US" sz="1765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(Goodfellow et al 2017)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8" name="Google Shape;4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5964" y="2308268"/>
            <a:ext cx="2527595" cy="188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9"/>
          <p:cNvSpPr txBox="1">
            <a:spLocks noGrp="1"/>
          </p:cNvSpPr>
          <p:nvPr>
            <p:ph type="title"/>
          </p:nvPr>
        </p:nvSpPr>
        <p:spPr>
          <a:xfrm>
            <a:off x="0" y="413214"/>
            <a:ext cx="9040306" cy="120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8750" rIns="0" bIns="0" anchor="t" anchorCtr="0">
            <a:spAutoFit/>
          </a:bodyPr>
          <a:lstStyle/>
          <a:p>
            <a:pPr marL="29893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I.I.D. Machine Learning</a:t>
            </a:r>
            <a:endParaRPr/>
          </a:p>
        </p:txBody>
      </p:sp>
      <p:grpSp>
        <p:nvGrpSpPr>
          <p:cNvPr id="474" name="Google Shape;474;p29"/>
          <p:cNvGrpSpPr/>
          <p:nvPr/>
        </p:nvGrpSpPr>
        <p:grpSpPr>
          <a:xfrm>
            <a:off x="2976644" y="2660989"/>
            <a:ext cx="1636619" cy="1786218"/>
            <a:chOff x="1493929" y="3015788"/>
            <a:chExt cx="1854835" cy="2024380"/>
          </a:xfrm>
        </p:grpSpPr>
        <p:pic>
          <p:nvPicPr>
            <p:cNvPr id="475" name="Google Shape;475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67307" y="3048304"/>
              <a:ext cx="1456639" cy="1614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29"/>
            <p:cNvSpPr/>
            <p:nvPr/>
          </p:nvSpPr>
          <p:spPr>
            <a:xfrm>
              <a:off x="1533953" y="4088172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298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584655" y="4037575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96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2413206" y="4730495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288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2463803" y="4680004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2211323" y="4600546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261920" y="4550054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239775" y="4898136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2290372" y="484753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193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2211523" y="4634788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298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2262120" y="4584296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590995" y="4942836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641591" y="489223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9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323290" y="4741878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2373887" y="4691376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9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2302659" y="4873447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2353255" y="4822850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2462583" y="4788712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2513180" y="4738220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1493929" y="3015788"/>
              <a:ext cx="1854835" cy="2024380"/>
            </a:xfrm>
            <a:custGeom>
              <a:avLst/>
              <a:gdLst/>
              <a:ahLst/>
              <a:cxnLst/>
              <a:rect l="l" t="t" r="r" b="b"/>
              <a:pathLst>
                <a:path w="1854835" h="2024379" extrusionOk="0">
                  <a:moveTo>
                    <a:pt x="0" y="2024279"/>
                  </a:moveTo>
                  <a:lnTo>
                    <a:pt x="0" y="0"/>
                  </a:lnTo>
                </a:path>
                <a:path w="1854835" h="2024379" extrusionOk="0">
                  <a:moveTo>
                    <a:pt x="1854700" y="2024279"/>
                  </a:moveTo>
                  <a:lnTo>
                    <a:pt x="1854700" y="0"/>
                  </a:lnTo>
                </a:path>
              </a:pathLst>
            </a:custGeom>
            <a:noFill/>
            <a:ln w="19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493929" y="3015788"/>
              <a:ext cx="1854835" cy="2024380"/>
            </a:xfrm>
            <a:custGeom>
              <a:avLst/>
              <a:gdLst/>
              <a:ahLst/>
              <a:cxnLst/>
              <a:rect l="l" t="t" r="r" b="b"/>
              <a:pathLst>
                <a:path w="1854835" h="2024379" extrusionOk="0">
                  <a:moveTo>
                    <a:pt x="0" y="2024279"/>
                  </a:moveTo>
                  <a:lnTo>
                    <a:pt x="1854700" y="2024279"/>
                  </a:lnTo>
                </a:path>
                <a:path w="1854835" h="2024379" extrusionOk="0">
                  <a:moveTo>
                    <a:pt x="0" y="0"/>
                  </a:moveTo>
                  <a:lnTo>
                    <a:pt x="1854700" y="0"/>
                  </a:lnTo>
                </a:path>
              </a:pathLst>
            </a:custGeom>
            <a:noFill/>
            <a:ln w="19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96" name="Google Shape;496;p29"/>
          <p:cNvSpPr txBox="1"/>
          <p:nvPr/>
        </p:nvSpPr>
        <p:spPr>
          <a:xfrm>
            <a:off x="3608832" y="2407472"/>
            <a:ext cx="360269" cy="19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</a:t>
            </a:r>
            <a:endParaRPr sz="114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7" name="Google Shape;497;p29"/>
          <p:cNvGrpSpPr/>
          <p:nvPr/>
        </p:nvGrpSpPr>
        <p:grpSpPr>
          <a:xfrm>
            <a:off x="4940457" y="2660989"/>
            <a:ext cx="1636619" cy="1786218"/>
            <a:chOff x="3719584" y="3015788"/>
            <a:chExt cx="1854835" cy="2024380"/>
          </a:xfrm>
        </p:grpSpPr>
        <p:pic>
          <p:nvPicPr>
            <p:cNvPr id="498" name="Google Shape;498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48451" y="3048506"/>
              <a:ext cx="1501037" cy="1730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29"/>
            <p:cNvSpPr/>
            <p:nvPr/>
          </p:nvSpPr>
          <p:spPr>
            <a:xfrm>
              <a:off x="3986881" y="4805981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4037478" y="4755384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9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786993" y="4592621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4837590" y="454212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4654808" y="4707131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291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705404" y="465662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9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234696" y="4941417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291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4285292" y="4890925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4793991" y="4662220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291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4844686" y="4611728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4104241" y="4759651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4154838" y="4709055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9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4117238" y="487172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167835" y="4821126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3760622" y="4451194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 h="120000" extrusionOk="0">
                  <a:moveTo>
                    <a:pt x="0" y="0"/>
                  </a:moveTo>
                  <a:lnTo>
                    <a:pt x="101193" y="0"/>
                  </a:lnTo>
                </a:path>
              </a:pathLst>
            </a:custGeom>
            <a:noFill/>
            <a:ln w="35950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3811219" y="4400702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w="120000" h="101600" extrusionOk="0">
                  <a:moveTo>
                    <a:pt x="0" y="101088"/>
                  </a:moveTo>
                  <a:lnTo>
                    <a:pt x="0" y="0"/>
                  </a:lnTo>
                </a:path>
              </a:pathLst>
            </a:custGeom>
            <a:noFill/>
            <a:ln w="35975" cap="flat" cmpd="sng">
              <a:solidFill>
                <a:srgbClr val="FF7F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3719584" y="3015788"/>
              <a:ext cx="1854835" cy="2024380"/>
            </a:xfrm>
            <a:custGeom>
              <a:avLst/>
              <a:gdLst/>
              <a:ahLst/>
              <a:cxnLst/>
              <a:rect l="l" t="t" r="r" b="b"/>
              <a:pathLst>
                <a:path w="1854835" h="2024379" extrusionOk="0">
                  <a:moveTo>
                    <a:pt x="0" y="2024279"/>
                  </a:moveTo>
                  <a:lnTo>
                    <a:pt x="0" y="0"/>
                  </a:lnTo>
                </a:path>
                <a:path w="1854835" h="2024379" extrusionOk="0">
                  <a:moveTo>
                    <a:pt x="1854695" y="2024279"/>
                  </a:moveTo>
                  <a:lnTo>
                    <a:pt x="1854695" y="0"/>
                  </a:lnTo>
                </a:path>
              </a:pathLst>
            </a:custGeom>
            <a:noFill/>
            <a:ln w="191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3719584" y="3015788"/>
              <a:ext cx="1854835" cy="2024380"/>
            </a:xfrm>
            <a:custGeom>
              <a:avLst/>
              <a:gdLst/>
              <a:ahLst/>
              <a:cxnLst/>
              <a:rect l="l" t="t" r="r" b="b"/>
              <a:pathLst>
                <a:path w="1854835" h="2024379" extrusionOk="0">
                  <a:moveTo>
                    <a:pt x="0" y="2024279"/>
                  </a:moveTo>
                  <a:lnTo>
                    <a:pt x="1854695" y="2024279"/>
                  </a:lnTo>
                </a:path>
                <a:path w="1854835" h="2024379" extrusionOk="0">
                  <a:moveTo>
                    <a:pt x="0" y="0"/>
                  </a:moveTo>
                  <a:lnTo>
                    <a:pt x="1854695" y="0"/>
                  </a:lnTo>
                </a:path>
              </a:pathLst>
            </a:custGeom>
            <a:noFill/>
            <a:ln w="19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17" name="Google Shape;517;p29"/>
          <p:cNvSpPr txBox="1"/>
          <p:nvPr/>
        </p:nvSpPr>
        <p:spPr>
          <a:xfrm>
            <a:off x="5609754" y="2407472"/>
            <a:ext cx="281268" cy="19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 sz="114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29"/>
          <p:cNvSpPr txBox="1"/>
          <p:nvPr/>
        </p:nvSpPr>
        <p:spPr>
          <a:xfrm>
            <a:off x="6697084" y="2326074"/>
            <a:ext cx="1455644" cy="93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marR="4483" lvl="0" indent="0" algn="l" rtl="0">
              <a:lnSpc>
                <a:spcPct val="117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I: Independent I: Identically D: Distributed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9" name="Google Shape;519;p29"/>
          <p:cNvSpPr txBox="1"/>
          <p:nvPr/>
        </p:nvSpPr>
        <p:spPr>
          <a:xfrm>
            <a:off x="6697084" y="3605604"/>
            <a:ext cx="2131919" cy="75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1206" marR="4483" lvl="0" indent="0" algn="just" rtl="0">
              <a:lnSpc>
                <a:spcPct val="11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2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train and test examples drawn independently from same distribution</a:t>
            </a:r>
            <a:endParaRPr sz="1412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1371599" y="245075"/>
            <a:ext cx="2381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Libre Franklin"/>
              <a:buNone/>
            </a:pPr>
            <a:r>
              <a:rPr lang="en-US" sz="5400">
                <a:solidFill>
                  <a:srgbClr val="0070C0"/>
                </a:solidFill>
              </a:rPr>
              <a:t>Goals</a:t>
            </a:r>
            <a:endParaRPr/>
          </a:p>
        </p:txBody>
      </p:sp>
      <p:grpSp>
        <p:nvGrpSpPr>
          <p:cNvPr id="124" name="Google Shape;124;p3"/>
          <p:cNvGrpSpPr/>
          <p:nvPr/>
        </p:nvGrpSpPr>
        <p:grpSpPr>
          <a:xfrm>
            <a:off x="1684991" y="2932184"/>
            <a:ext cx="9225811" cy="997385"/>
            <a:chOff x="4283" y="773183"/>
            <a:chExt cx="9225811" cy="997385"/>
          </a:xfrm>
        </p:grpSpPr>
        <p:sp>
          <p:nvSpPr>
            <p:cNvPr id="125" name="Google Shape;125;p3"/>
            <p:cNvSpPr/>
            <p:nvPr/>
          </p:nvSpPr>
          <p:spPr>
            <a:xfrm>
              <a:off x="4283" y="773183"/>
              <a:ext cx="2493462" cy="997385"/>
            </a:xfrm>
            <a:prstGeom prst="chevron">
              <a:avLst>
                <a:gd name="adj" fmla="val 50000"/>
              </a:avLst>
            </a:prstGeom>
            <a:solidFill>
              <a:srgbClr val="E6C068"/>
            </a:solid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502976" y="773183"/>
              <a:ext cx="1496077" cy="99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Play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Understanding</a:t>
              </a: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48399" y="773183"/>
              <a:ext cx="2493462" cy="997385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2747092" y="773183"/>
              <a:ext cx="1496077" cy="99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Play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Awareness</a:t>
              </a: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492516" y="773183"/>
              <a:ext cx="2493462" cy="997385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4991209" y="773183"/>
              <a:ext cx="1496077" cy="99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Play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Exploration</a:t>
              </a: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36632" y="773183"/>
              <a:ext cx="2493462" cy="997385"/>
            </a:xfrm>
            <a:prstGeom prst="chevron">
              <a:avLst>
                <a:gd name="adj" fmla="val 50000"/>
              </a:avLst>
            </a:prstGeom>
            <a:solidFill>
              <a:schemeClr val="accent5"/>
            </a:solid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7235325" y="773183"/>
              <a:ext cx="1496077" cy="99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Play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 Adopt and Expand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518475" y="441651"/>
            <a:ext cx="10218656" cy="136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29893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Security Requires Moving	Beyond I.I.D.</a:t>
            </a:r>
            <a:endParaRPr/>
          </a:p>
        </p:txBody>
      </p:sp>
      <p:sp>
        <p:nvSpPr>
          <p:cNvPr id="525" name="Google Shape;525;p30"/>
          <p:cNvSpPr txBox="1"/>
          <p:nvPr/>
        </p:nvSpPr>
        <p:spPr>
          <a:xfrm>
            <a:off x="2563904" y="1879710"/>
            <a:ext cx="7381374" cy="874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75" rIns="0" bIns="0" anchor="t" anchorCtr="0">
            <a:spAutoFit/>
          </a:bodyPr>
          <a:lstStyle/>
          <a:p>
            <a:pPr marL="174261" marR="0" lvl="0" indent="-16305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3"/>
              <a:buFont typeface="Cambria"/>
              <a:buChar char="•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identical: attackers can use unusual inputs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4947" y="2569348"/>
            <a:ext cx="2672651" cy="200441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0"/>
          <p:cNvSpPr txBox="1"/>
          <p:nvPr/>
        </p:nvSpPr>
        <p:spPr>
          <a:xfrm>
            <a:off x="2648933" y="4573766"/>
            <a:ext cx="8088198" cy="1348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575" rIns="0" bIns="0" anchor="t" anchorCtr="0">
            <a:spAutoFit/>
          </a:bodyPr>
          <a:lstStyle/>
          <a:p>
            <a:pPr marL="11207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(Eykholt et al, 2017)</a:t>
            </a:r>
            <a:endParaRPr/>
          </a:p>
          <a:p>
            <a:pPr marL="174261" marR="0" lvl="0" indent="-163054" algn="l" rtl="0">
              <a:spcBef>
                <a:spcPts val="101"/>
              </a:spcBef>
              <a:spcAft>
                <a:spcPts val="0"/>
              </a:spcAft>
              <a:buClr>
                <a:schemeClr val="dk1"/>
              </a:buClr>
              <a:buSzPts val="2053"/>
              <a:buFont typeface="Cambria"/>
              <a:buChar char="•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independent: attacker can repeatedly send a single mistake (“test set attack”)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>
            <a:spLocks noGrp="1"/>
          </p:cNvSpPr>
          <p:nvPr>
            <p:ph type="title"/>
          </p:nvPr>
        </p:nvSpPr>
        <p:spPr>
          <a:xfrm>
            <a:off x="1313273" y="526700"/>
            <a:ext cx="75390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875" rIns="0" bIns="0" anchor="t" anchorCtr="0">
            <a:spAutoFit/>
          </a:bodyPr>
          <a:lstStyle/>
          <a:p>
            <a:pPr marL="29893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Training time</a:t>
            </a:r>
            <a:endParaRPr/>
          </a:p>
        </p:txBody>
      </p:sp>
      <p:sp>
        <p:nvSpPr>
          <p:cNvPr id="533" name="Google Shape;533;p31"/>
          <p:cNvSpPr txBox="1"/>
          <p:nvPr/>
        </p:nvSpPr>
        <p:spPr>
          <a:xfrm>
            <a:off x="2170575" y="4285822"/>
            <a:ext cx="7143108" cy="1652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800" rIns="0" bIns="0" anchor="t" anchorCtr="0">
            <a:spAutoFit/>
          </a:bodyPr>
          <a:lstStyle/>
          <a:p>
            <a:pPr marL="354106" marR="136719" lvl="0" indent="-342900" algn="just" rtl="0">
              <a:lnSpc>
                <a:spcPct val="88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Setting: attacker perturbs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set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fool a model on a test 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4106" marR="261671" lvl="0" indent="-342900" algn="just" rtl="0">
              <a:lnSpc>
                <a:spcPct val="88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data from users is fundamentally a huge security hole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4107" marR="0" lvl="0" indent="-342900" algn="just" rtl="0">
              <a:lnSpc>
                <a:spcPct val="832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73"/>
              <a:buFont typeface="Noto Sans Symbols"/>
              <a:buChar char="❑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subtle and potentially more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pernicious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 test time attacks, due to coordination of multiple points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31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339667" y="2171697"/>
            <a:ext cx="5512651" cy="205086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1"/>
          <p:cNvSpPr txBox="1"/>
          <p:nvPr/>
        </p:nvSpPr>
        <p:spPr>
          <a:xfrm>
            <a:off x="10254906" y="1051112"/>
            <a:ext cx="104215" cy="20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9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/>
          </p:nvPr>
        </p:nvSpPr>
        <p:spPr>
          <a:xfrm>
            <a:off x="927021" y="605117"/>
            <a:ext cx="8131856" cy="124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0450" rIns="0" bIns="0" anchor="t" anchorCtr="0">
            <a:spAutoFit/>
          </a:bodyPr>
          <a:lstStyle/>
          <a:p>
            <a:pPr marL="29893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Poisoning Attacks</a:t>
            </a:r>
            <a:endParaRPr/>
          </a:p>
        </p:txBody>
      </p:sp>
      <p:grpSp>
        <p:nvGrpSpPr>
          <p:cNvPr id="541" name="Google Shape;541;p32"/>
          <p:cNvGrpSpPr/>
          <p:nvPr/>
        </p:nvGrpSpPr>
        <p:grpSpPr>
          <a:xfrm>
            <a:off x="2303013" y="2709241"/>
            <a:ext cx="3364719" cy="2521606"/>
            <a:chOff x="730481" y="3070473"/>
            <a:chExt cx="3813348" cy="2857820"/>
          </a:xfrm>
        </p:grpSpPr>
        <p:sp>
          <p:nvSpPr>
            <p:cNvPr id="542" name="Google Shape;542;p32"/>
            <p:cNvSpPr/>
            <p:nvPr/>
          </p:nvSpPr>
          <p:spPr>
            <a:xfrm>
              <a:off x="1064324" y="3089256"/>
              <a:ext cx="685165" cy="2619375"/>
            </a:xfrm>
            <a:custGeom>
              <a:avLst/>
              <a:gdLst/>
              <a:ahLst/>
              <a:cxnLst/>
              <a:rect l="l" t="t" r="r" b="b"/>
              <a:pathLst>
                <a:path w="685164" h="2619375" extrusionOk="0">
                  <a:moveTo>
                    <a:pt x="0" y="2618993"/>
                  </a:moveTo>
                  <a:lnTo>
                    <a:pt x="0" y="2618993"/>
                  </a:lnTo>
                  <a:lnTo>
                    <a:pt x="0" y="2606926"/>
                  </a:lnTo>
                </a:path>
                <a:path w="685164" h="2619375" extrusionOk="0">
                  <a:moveTo>
                    <a:pt x="0" y="2535803"/>
                  </a:moveTo>
                  <a:lnTo>
                    <a:pt x="0" y="2535803"/>
                  </a:lnTo>
                  <a:lnTo>
                    <a:pt x="0" y="2522392"/>
                  </a:lnTo>
                </a:path>
                <a:path w="685164" h="2619375" extrusionOk="0">
                  <a:moveTo>
                    <a:pt x="0" y="2451289"/>
                  </a:moveTo>
                  <a:lnTo>
                    <a:pt x="0" y="2451289"/>
                  </a:lnTo>
                  <a:lnTo>
                    <a:pt x="0" y="2439219"/>
                  </a:lnTo>
                </a:path>
                <a:path w="685164" h="2619375" extrusionOk="0">
                  <a:moveTo>
                    <a:pt x="0" y="2366755"/>
                  </a:moveTo>
                  <a:lnTo>
                    <a:pt x="0" y="2366755"/>
                  </a:lnTo>
                  <a:lnTo>
                    <a:pt x="0" y="2354687"/>
                  </a:lnTo>
                </a:path>
                <a:path w="685164" h="2619375" extrusionOk="0">
                  <a:moveTo>
                    <a:pt x="0" y="2283562"/>
                  </a:moveTo>
                  <a:lnTo>
                    <a:pt x="0" y="2283562"/>
                  </a:lnTo>
                  <a:lnTo>
                    <a:pt x="0" y="2270153"/>
                  </a:lnTo>
                </a:path>
                <a:path w="685164" h="2619375" extrusionOk="0">
                  <a:moveTo>
                    <a:pt x="0" y="2199038"/>
                  </a:moveTo>
                  <a:lnTo>
                    <a:pt x="0" y="2199038"/>
                  </a:lnTo>
                  <a:lnTo>
                    <a:pt x="0" y="2186961"/>
                  </a:lnTo>
                </a:path>
                <a:path w="685164" h="2619375" extrusionOk="0">
                  <a:moveTo>
                    <a:pt x="0" y="2114504"/>
                  </a:moveTo>
                  <a:lnTo>
                    <a:pt x="0" y="2114504"/>
                  </a:lnTo>
                  <a:lnTo>
                    <a:pt x="0" y="2102426"/>
                  </a:lnTo>
                </a:path>
                <a:path w="685164" h="2619375" extrusionOk="0">
                  <a:moveTo>
                    <a:pt x="0" y="2031323"/>
                  </a:moveTo>
                  <a:lnTo>
                    <a:pt x="0" y="2031323"/>
                  </a:lnTo>
                  <a:lnTo>
                    <a:pt x="0" y="2017912"/>
                  </a:lnTo>
                </a:path>
                <a:path w="685164" h="2619375" extrusionOk="0">
                  <a:moveTo>
                    <a:pt x="0" y="1946799"/>
                  </a:moveTo>
                  <a:lnTo>
                    <a:pt x="0" y="1946799"/>
                  </a:lnTo>
                  <a:lnTo>
                    <a:pt x="0" y="1934722"/>
                  </a:lnTo>
                </a:path>
                <a:path w="685164" h="2619375" extrusionOk="0">
                  <a:moveTo>
                    <a:pt x="0" y="1862265"/>
                  </a:moveTo>
                  <a:lnTo>
                    <a:pt x="0" y="1862265"/>
                  </a:lnTo>
                  <a:lnTo>
                    <a:pt x="0" y="1850188"/>
                  </a:lnTo>
                </a:path>
                <a:path w="685164" h="2619375" extrusionOk="0">
                  <a:moveTo>
                    <a:pt x="0" y="1779073"/>
                  </a:moveTo>
                  <a:lnTo>
                    <a:pt x="0" y="1779073"/>
                  </a:lnTo>
                  <a:lnTo>
                    <a:pt x="0" y="1765654"/>
                  </a:lnTo>
                </a:path>
                <a:path w="685164" h="2619375" extrusionOk="0">
                  <a:moveTo>
                    <a:pt x="0" y="1694538"/>
                  </a:moveTo>
                  <a:lnTo>
                    <a:pt x="0" y="1694538"/>
                  </a:lnTo>
                  <a:lnTo>
                    <a:pt x="0" y="1682461"/>
                  </a:lnTo>
                </a:path>
                <a:path w="685164" h="2619375" extrusionOk="0">
                  <a:moveTo>
                    <a:pt x="0" y="1610024"/>
                  </a:moveTo>
                  <a:lnTo>
                    <a:pt x="0" y="1610024"/>
                  </a:lnTo>
                  <a:lnTo>
                    <a:pt x="0" y="1597946"/>
                  </a:lnTo>
                </a:path>
                <a:path w="685164" h="2619375" extrusionOk="0">
                  <a:moveTo>
                    <a:pt x="0" y="1526834"/>
                  </a:moveTo>
                  <a:lnTo>
                    <a:pt x="0" y="1526834"/>
                  </a:lnTo>
                  <a:lnTo>
                    <a:pt x="0" y="1513412"/>
                  </a:lnTo>
                </a:path>
                <a:path w="685164" h="2619375" extrusionOk="0">
                  <a:moveTo>
                    <a:pt x="0" y="1442300"/>
                  </a:moveTo>
                  <a:lnTo>
                    <a:pt x="0" y="1442300"/>
                  </a:lnTo>
                  <a:lnTo>
                    <a:pt x="0" y="1430222"/>
                  </a:lnTo>
                </a:path>
                <a:path w="685164" h="2619375" extrusionOk="0">
                  <a:moveTo>
                    <a:pt x="0" y="1357766"/>
                  </a:moveTo>
                  <a:lnTo>
                    <a:pt x="0" y="1357766"/>
                  </a:lnTo>
                  <a:lnTo>
                    <a:pt x="0" y="1345688"/>
                  </a:lnTo>
                </a:path>
                <a:path w="685164" h="2619375" extrusionOk="0">
                  <a:moveTo>
                    <a:pt x="0" y="1274576"/>
                  </a:moveTo>
                  <a:lnTo>
                    <a:pt x="0" y="1274576"/>
                  </a:lnTo>
                  <a:lnTo>
                    <a:pt x="0" y="1261193"/>
                  </a:lnTo>
                </a:path>
                <a:path w="685164" h="2619375" extrusionOk="0">
                  <a:moveTo>
                    <a:pt x="0" y="1190002"/>
                  </a:moveTo>
                  <a:lnTo>
                    <a:pt x="0" y="1190002"/>
                  </a:lnTo>
                  <a:lnTo>
                    <a:pt x="0" y="1178020"/>
                  </a:lnTo>
                </a:path>
                <a:path w="685164" h="2619375" extrusionOk="0">
                  <a:moveTo>
                    <a:pt x="0" y="1105583"/>
                  </a:moveTo>
                  <a:lnTo>
                    <a:pt x="0" y="1105583"/>
                  </a:lnTo>
                  <a:lnTo>
                    <a:pt x="0" y="1093425"/>
                  </a:lnTo>
                </a:path>
                <a:path w="685164" h="2619375" extrusionOk="0">
                  <a:moveTo>
                    <a:pt x="0" y="1022415"/>
                  </a:moveTo>
                  <a:lnTo>
                    <a:pt x="0" y="1022415"/>
                  </a:lnTo>
                  <a:lnTo>
                    <a:pt x="0" y="1008998"/>
                  </a:lnTo>
                </a:path>
                <a:path w="685164" h="2619375" extrusionOk="0">
                  <a:moveTo>
                    <a:pt x="0" y="937793"/>
                  </a:moveTo>
                  <a:lnTo>
                    <a:pt x="0" y="937793"/>
                  </a:lnTo>
                  <a:lnTo>
                    <a:pt x="0" y="925816"/>
                  </a:lnTo>
                </a:path>
                <a:path w="685164" h="2619375" extrusionOk="0">
                  <a:moveTo>
                    <a:pt x="0" y="853195"/>
                  </a:moveTo>
                  <a:lnTo>
                    <a:pt x="0" y="853195"/>
                  </a:lnTo>
                  <a:lnTo>
                    <a:pt x="0" y="841218"/>
                  </a:lnTo>
                </a:path>
                <a:path w="685164" h="2619375" extrusionOk="0">
                  <a:moveTo>
                    <a:pt x="0" y="770037"/>
                  </a:moveTo>
                  <a:lnTo>
                    <a:pt x="0" y="770037"/>
                  </a:lnTo>
                  <a:lnTo>
                    <a:pt x="0" y="756596"/>
                  </a:lnTo>
                </a:path>
                <a:path w="685164" h="2619375" extrusionOk="0">
                  <a:moveTo>
                    <a:pt x="0" y="685610"/>
                  </a:moveTo>
                  <a:lnTo>
                    <a:pt x="0" y="685610"/>
                  </a:lnTo>
                  <a:lnTo>
                    <a:pt x="0" y="673438"/>
                  </a:lnTo>
                </a:path>
                <a:path w="685164" h="2619375" extrusionOk="0">
                  <a:moveTo>
                    <a:pt x="0" y="600988"/>
                  </a:moveTo>
                  <a:lnTo>
                    <a:pt x="0" y="600988"/>
                  </a:lnTo>
                  <a:lnTo>
                    <a:pt x="0" y="589011"/>
                  </a:lnTo>
                </a:path>
                <a:path w="685164" h="2619375" extrusionOk="0">
                  <a:moveTo>
                    <a:pt x="0" y="517806"/>
                  </a:moveTo>
                  <a:lnTo>
                    <a:pt x="0" y="517806"/>
                  </a:lnTo>
                  <a:lnTo>
                    <a:pt x="0" y="504414"/>
                  </a:lnTo>
                </a:path>
                <a:path w="685164" h="2619375" extrusionOk="0">
                  <a:moveTo>
                    <a:pt x="0" y="433403"/>
                  </a:moveTo>
                  <a:lnTo>
                    <a:pt x="0" y="433403"/>
                  </a:lnTo>
                  <a:lnTo>
                    <a:pt x="0" y="421231"/>
                  </a:lnTo>
                </a:path>
                <a:path w="685164" h="2619375" extrusionOk="0">
                  <a:moveTo>
                    <a:pt x="0" y="348781"/>
                  </a:moveTo>
                  <a:lnTo>
                    <a:pt x="0" y="348781"/>
                  </a:lnTo>
                  <a:lnTo>
                    <a:pt x="0" y="336633"/>
                  </a:lnTo>
                </a:path>
                <a:path w="685164" h="2619375" extrusionOk="0">
                  <a:moveTo>
                    <a:pt x="0" y="265623"/>
                  </a:moveTo>
                  <a:lnTo>
                    <a:pt x="0" y="265623"/>
                  </a:lnTo>
                  <a:lnTo>
                    <a:pt x="0" y="252207"/>
                  </a:lnTo>
                </a:path>
                <a:path w="685164" h="2619375" extrusionOk="0">
                  <a:moveTo>
                    <a:pt x="0" y="181026"/>
                  </a:moveTo>
                  <a:lnTo>
                    <a:pt x="0" y="181026"/>
                  </a:lnTo>
                  <a:lnTo>
                    <a:pt x="0" y="169024"/>
                  </a:lnTo>
                </a:path>
                <a:path w="685164" h="2619375" extrusionOk="0">
                  <a:moveTo>
                    <a:pt x="0" y="96574"/>
                  </a:moveTo>
                  <a:lnTo>
                    <a:pt x="0" y="96574"/>
                  </a:lnTo>
                  <a:lnTo>
                    <a:pt x="0" y="84426"/>
                  </a:lnTo>
                </a:path>
                <a:path w="685164" h="2619375" extrusionOk="0">
                  <a:moveTo>
                    <a:pt x="0" y="13416"/>
                  </a:moveTo>
                  <a:lnTo>
                    <a:pt x="0" y="13416"/>
                  </a:lnTo>
                  <a:lnTo>
                    <a:pt x="0" y="0"/>
                  </a:lnTo>
                </a:path>
                <a:path w="685164" h="2619375" extrusionOk="0">
                  <a:moveTo>
                    <a:pt x="685142" y="2618993"/>
                  </a:moveTo>
                  <a:lnTo>
                    <a:pt x="685142" y="2618993"/>
                  </a:lnTo>
                  <a:lnTo>
                    <a:pt x="685142" y="2606926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1746785" y="562304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120000" extrusionOk="0">
                  <a:moveTo>
                    <a:pt x="0" y="0"/>
                  </a:moveTo>
                  <a:lnTo>
                    <a:pt x="536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1749467" y="3089256"/>
              <a:ext cx="685165" cy="2619375"/>
            </a:xfrm>
            <a:custGeom>
              <a:avLst/>
              <a:gdLst/>
              <a:ahLst/>
              <a:cxnLst/>
              <a:rect l="l" t="t" r="r" b="b"/>
              <a:pathLst>
                <a:path w="685164" h="2619375" extrusionOk="0">
                  <a:moveTo>
                    <a:pt x="0" y="1779073"/>
                  </a:moveTo>
                  <a:lnTo>
                    <a:pt x="0" y="1779073"/>
                  </a:lnTo>
                  <a:lnTo>
                    <a:pt x="0" y="1765654"/>
                  </a:lnTo>
                </a:path>
                <a:path w="685164" h="2619375" extrusionOk="0">
                  <a:moveTo>
                    <a:pt x="0" y="1694538"/>
                  </a:moveTo>
                  <a:lnTo>
                    <a:pt x="0" y="1694538"/>
                  </a:lnTo>
                  <a:lnTo>
                    <a:pt x="0" y="1682461"/>
                  </a:lnTo>
                </a:path>
                <a:path w="685164" h="2619375" extrusionOk="0">
                  <a:moveTo>
                    <a:pt x="0" y="1610024"/>
                  </a:moveTo>
                  <a:lnTo>
                    <a:pt x="0" y="1610024"/>
                  </a:lnTo>
                  <a:lnTo>
                    <a:pt x="0" y="1597946"/>
                  </a:lnTo>
                </a:path>
                <a:path w="685164" h="2619375" extrusionOk="0">
                  <a:moveTo>
                    <a:pt x="0" y="1526834"/>
                  </a:moveTo>
                  <a:lnTo>
                    <a:pt x="0" y="1526834"/>
                  </a:lnTo>
                  <a:lnTo>
                    <a:pt x="0" y="1513412"/>
                  </a:lnTo>
                </a:path>
                <a:path w="685164" h="2619375" extrusionOk="0">
                  <a:moveTo>
                    <a:pt x="0" y="1442300"/>
                  </a:moveTo>
                  <a:lnTo>
                    <a:pt x="0" y="1442300"/>
                  </a:lnTo>
                  <a:lnTo>
                    <a:pt x="0" y="1430222"/>
                  </a:lnTo>
                </a:path>
                <a:path w="685164" h="2619375" extrusionOk="0">
                  <a:moveTo>
                    <a:pt x="0" y="13416"/>
                  </a:moveTo>
                  <a:lnTo>
                    <a:pt x="0" y="13416"/>
                  </a:lnTo>
                  <a:lnTo>
                    <a:pt x="0" y="0"/>
                  </a:lnTo>
                </a:path>
                <a:path w="685164" h="2619375" extrusionOk="0">
                  <a:moveTo>
                    <a:pt x="685152" y="2618993"/>
                  </a:moveTo>
                  <a:lnTo>
                    <a:pt x="685152" y="2618993"/>
                  </a:lnTo>
                  <a:lnTo>
                    <a:pt x="685152" y="2606926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2431937" y="562304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120000" extrusionOk="0">
                  <a:moveTo>
                    <a:pt x="0" y="0"/>
                  </a:moveTo>
                  <a:lnTo>
                    <a:pt x="536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2434619" y="3089256"/>
              <a:ext cx="685165" cy="2619375"/>
            </a:xfrm>
            <a:custGeom>
              <a:avLst/>
              <a:gdLst/>
              <a:ahLst/>
              <a:cxnLst/>
              <a:rect l="l" t="t" r="r" b="b"/>
              <a:pathLst>
                <a:path w="685164" h="2619375" extrusionOk="0">
                  <a:moveTo>
                    <a:pt x="0" y="1779073"/>
                  </a:moveTo>
                  <a:lnTo>
                    <a:pt x="0" y="1779073"/>
                  </a:lnTo>
                  <a:lnTo>
                    <a:pt x="0" y="1765654"/>
                  </a:lnTo>
                </a:path>
                <a:path w="685164" h="2619375" extrusionOk="0">
                  <a:moveTo>
                    <a:pt x="0" y="1694538"/>
                  </a:moveTo>
                  <a:lnTo>
                    <a:pt x="0" y="1694538"/>
                  </a:lnTo>
                  <a:lnTo>
                    <a:pt x="0" y="1682461"/>
                  </a:lnTo>
                </a:path>
                <a:path w="685164" h="2619375" extrusionOk="0">
                  <a:moveTo>
                    <a:pt x="0" y="1610024"/>
                  </a:moveTo>
                  <a:lnTo>
                    <a:pt x="0" y="1610024"/>
                  </a:lnTo>
                  <a:lnTo>
                    <a:pt x="0" y="1597946"/>
                  </a:lnTo>
                </a:path>
                <a:path w="685164" h="2619375" extrusionOk="0">
                  <a:moveTo>
                    <a:pt x="0" y="1526834"/>
                  </a:moveTo>
                  <a:lnTo>
                    <a:pt x="0" y="1526834"/>
                  </a:lnTo>
                  <a:lnTo>
                    <a:pt x="0" y="1513412"/>
                  </a:lnTo>
                </a:path>
                <a:path w="685164" h="2619375" extrusionOk="0">
                  <a:moveTo>
                    <a:pt x="0" y="13416"/>
                  </a:moveTo>
                  <a:lnTo>
                    <a:pt x="0" y="13416"/>
                  </a:lnTo>
                  <a:lnTo>
                    <a:pt x="0" y="0"/>
                  </a:lnTo>
                </a:path>
                <a:path w="685164" h="2619375" extrusionOk="0">
                  <a:moveTo>
                    <a:pt x="685040" y="2618993"/>
                  </a:moveTo>
                  <a:lnTo>
                    <a:pt x="685040" y="2618993"/>
                  </a:lnTo>
                  <a:lnTo>
                    <a:pt x="685040" y="2606926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116978" y="5623048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120000" extrusionOk="0">
                  <a:moveTo>
                    <a:pt x="0" y="0"/>
                  </a:moveTo>
                  <a:lnTo>
                    <a:pt x="536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064324" y="3089256"/>
              <a:ext cx="3425825" cy="2619375"/>
            </a:xfrm>
            <a:custGeom>
              <a:avLst/>
              <a:gdLst/>
              <a:ahLst/>
              <a:cxnLst/>
              <a:rect l="l" t="t" r="r" b="b"/>
              <a:pathLst>
                <a:path w="3425825" h="2619375" extrusionOk="0">
                  <a:moveTo>
                    <a:pt x="2055335" y="1779073"/>
                  </a:moveTo>
                  <a:lnTo>
                    <a:pt x="2055335" y="1779073"/>
                  </a:lnTo>
                  <a:lnTo>
                    <a:pt x="2055335" y="1765654"/>
                  </a:lnTo>
                </a:path>
                <a:path w="3425825" h="2619375" extrusionOk="0">
                  <a:moveTo>
                    <a:pt x="2055335" y="1694538"/>
                  </a:moveTo>
                  <a:lnTo>
                    <a:pt x="2055335" y="1694538"/>
                  </a:lnTo>
                  <a:lnTo>
                    <a:pt x="2055335" y="1682461"/>
                  </a:lnTo>
                </a:path>
                <a:path w="3425825" h="2619375" extrusionOk="0">
                  <a:moveTo>
                    <a:pt x="2055335" y="1610024"/>
                  </a:moveTo>
                  <a:lnTo>
                    <a:pt x="2055335" y="1610024"/>
                  </a:lnTo>
                  <a:lnTo>
                    <a:pt x="2055335" y="1597946"/>
                  </a:lnTo>
                </a:path>
                <a:path w="3425825" h="2619375" extrusionOk="0">
                  <a:moveTo>
                    <a:pt x="2055335" y="1526834"/>
                  </a:moveTo>
                  <a:lnTo>
                    <a:pt x="2055335" y="1526834"/>
                  </a:lnTo>
                  <a:lnTo>
                    <a:pt x="2055335" y="1513412"/>
                  </a:lnTo>
                </a:path>
                <a:path w="3425825" h="2619375" extrusionOk="0">
                  <a:moveTo>
                    <a:pt x="2055335" y="1442300"/>
                  </a:moveTo>
                  <a:lnTo>
                    <a:pt x="2055335" y="1442300"/>
                  </a:lnTo>
                  <a:lnTo>
                    <a:pt x="2055335" y="1430222"/>
                  </a:lnTo>
                </a:path>
                <a:path w="3425825" h="2619375" extrusionOk="0">
                  <a:moveTo>
                    <a:pt x="2055335" y="13416"/>
                  </a:moveTo>
                  <a:lnTo>
                    <a:pt x="2055335" y="13416"/>
                  </a:lnTo>
                  <a:lnTo>
                    <a:pt x="2055335" y="0"/>
                  </a:lnTo>
                </a:path>
                <a:path w="3425825" h="2619375" extrusionOk="0">
                  <a:moveTo>
                    <a:pt x="2740565" y="2618993"/>
                  </a:moveTo>
                  <a:lnTo>
                    <a:pt x="2740565" y="2618993"/>
                  </a:lnTo>
                  <a:lnTo>
                    <a:pt x="2740565" y="2606926"/>
                  </a:lnTo>
                </a:path>
                <a:path w="3425825" h="2619375" extrusionOk="0">
                  <a:moveTo>
                    <a:pt x="2740565" y="2199038"/>
                  </a:moveTo>
                  <a:lnTo>
                    <a:pt x="2740565" y="2199038"/>
                  </a:lnTo>
                  <a:lnTo>
                    <a:pt x="2740565" y="2186961"/>
                  </a:lnTo>
                </a:path>
                <a:path w="3425825" h="2619375" extrusionOk="0">
                  <a:moveTo>
                    <a:pt x="2740565" y="2114504"/>
                  </a:moveTo>
                  <a:lnTo>
                    <a:pt x="2740565" y="2114504"/>
                  </a:lnTo>
                  <a:lnTo>
                    <a:pt x="2740565" y="2102426"/>
                  </a:lnTo>
                </a:path>
                <a:path w="3425825" h="2619375" extrusionOk="0">
                  <a:moveTo>
                    <a:pt x="2740565" y="1862265"/>
                  </a:moveTo>
                  <a:lnTo>
                    <a:pt x="2740565" y="1862265"/>
                  </a:lnTo>
                  <a:lnTo>
                    <a:pt x="2740565" y="1850188"/>
                  </a:lnTo>
                </a:path>
                <a:path w="3425825" h="2619375" extrusionOk="0">
                  <a:moveTo>
                    <a:pt x="2740565" y="1779073"/>
                  </a:moveTo>
                  <a:lnTo>
                    <a:pt x="2740565" y="1779073"/>
                  </a:lnTo>
                  <a:lnTo>
                    <a:pt x="2740565" y="1765654"/>
                  </a:lnTo>
                </a:path>
                <a:path w="3425825" h="2619375" extrusionOk="0">
                  <a:moveTo>
                    <a:pt x="2740565" y="1694538"/>
                  </a:moveTo>
                  <a:lnTo>
                    <a:pt x="2740565" y="1694538"/>
                  </a:lnTo>
                  <a:lnTo>
                    <a:pt x="2740565" y="1682461"/>
                  </a:lnTo>
                </a:path>
                <a:path w="3425825" h="2619375" extrusionOk="0">
                  <a:moveTo>
                    <a:pt x="2740565" y="1610024"/>
                  </a:moveTo>
                  <a:lnTo>
                    <a:pt x="2740565" y="1610024"/>
                  </a:lnTo>
                  <a:lnTo>
                    <a:pt x="2740565" y="1597946"/>
                  </a:lnTo>
                </a:path>
                <a:path w="3425825" h="2619375" extrusionOk="0">
                  <a:moveTo>
                    <a:pt x="2740565" y="1526834"/>
                  </a:moveTo>
                  <a:lnTo>
                    <a:pt x="2740565" y="1526834"/>
                  </a:lnTo>
                  <a:lnTo>
                    <a:pt x="2740565" y="1513412"/>
                  </a:lnTo>
                </a:path>
                <a:path w="3425825" h="2619375" extrusionOk="0">
                  <a:moveTo>
                    <a:pt x="2740565" y="1442300"/>
                  </a:moveTo>
                  <a:lnTo>
                    <a:pt x="2740565" y="1442300"/>
                  </a:lnTo>
                  <a:lnTo>
                    <a:pt x="2740565" y="1430222"/>
                  </a:lnTo>
                </a:path>
                <a:path w="3425825" h="2619375" extrusionOk="0">
                  <a:moveTo>
                    <a:pt x="2740565" y="13416"/>
                  </a:moveTo>
                  <a:lnTo>
                    <a:pt x="2740565" y="13416"/>
                  </a:lnTo>
                  <a:lnTo>
                    <a:pt x="2740565" y="0"/>
                  </a:lnTo>
                </a:path>
                <a:path w="3425825" h="2619375" extrusionOk="0">
                  <a:moveTo>
                    <a:pt x="3425625" y="2618993"/>
                  </a:moveTo>
                  <a:lnTo>
                    <a:pt x="3425625" y="2618993"/>
                  </a:lnTo>
                  <a:lnTo>
                    <a:pt x="3425625" y="2606926"/>
                  </a:lnTo>
                </a:path>
                <a:path w="3425825" h="2619375" extrusionOk="0">
                  <a:moveTo>
                    <a:pt x="3425625" y="2535803"/>
                  </a:moveTo>
                  <a:lnTo>
                    <a:pt x="3425625" y="2535803"/>
                  </a:lnTo>
                  <a:lnTo>
                    <a:pt x="3425625" y="2522392"/>
                  </a:lnTo>
                </a:path>
                <a:path w="3425825" h="2619375" extrusionOk="0">
                  <a:moveTo>
                    <a:pt x="3425625" y="2451289"/>
                  </a:moveTo>
                  <a:lnTo>
                    <a:pt x="3425625" y="2451289"/>
                  </a:lnTo>
                  <a:lnTo>
                    <a:pt x="3425625" y="2439219"/>
                  </a:lnTo>
                </a:path>
                <a:path w="3425825" h="2619375" extrusionOk="0">
                  <a:moveTo>
                    <a:pt x="3425625" y="2366755"/>
                  </a:moveTo>
                  <a:lnTo>
                    <a:pt x="3425625" y="2366755"/>
                  </a:lnTo>
                  <a:lnTo>
                    <a:pt x="3425625" y="2354687"/>
                  </a:lnTo>
                </a:path>
                <a:path w="3425825" h="2619375" extrusionOk="0">
                  <a:moveTo>
                    <a:pt x="3425625" y="2283562"/>
                  </a:moveTo>
                  <a:lnTo>
                    <a:pt x="3425625" y="2283562"/>
                  </a:lnTo>
                  <a:lnTo>
                    <a:pt x="3425625" y="2270153"/>
                  </a:lnTo>
                </a:path>
                <a:path w="3425825" h="2619375" extrusionOk="0">
                  <a:moveTo>
                    <a:pt x="3425625" y="2199038"/>
                  </a:moveTo>
                  <a:lnTo>
                    <a:pt x="3425625" y="2199038"/>
                  </a:lnTo>
                  <a:lnTo>
                    <a:pt x="3425625" y="2186961"/>
                  </a:lnTo>
                </a:path>
                <a:path w="3425825" h="2619375" extrusionOk="0">
                  <a:moveTo>
                    <a:pt x="3425625" y="2114504"/>
                  </a:moveTo>
                  <a:lnTo>
                    <a:pt x="3425625" y="2114504"/>
                  </a:lnTo>
                  <a:lnTo>
                    <a:pt x="3425625" y="2102426"/>
                  </a:lnTo>
                </a:path>
                <a:path w="3425825" h="2619375" extrusionOk="0">
                  <a:moveTo>
                    <a:pt x="3425625" y="2031323"/>
                  </a:moveTo>
                  <a:lnTo>
                    <a:pt x="3425625" y="2031323"/>
                  </a:lnTo>
                  <a:lnTo>
                    <a:pt x="3425625" y="2017912"/>
                  </a:lnTo>
                </a:path>
                <a:path w="3425825" h="2619375" extrusionOk="0">
                  <a:moveTo>
                    <a:pt x="3425625" y="1946799"/>
                  </a:moveTo>
                  <a:lnTo>
                    <a:pt x="3425625" y="1946799"/>
                  </a:lnTo>
                  <a:lnTo>
                    <a:pt x="3425625" y="1934722"/>
                  </a:lnTo>
                </a:path>
                <a:path w="3425825" h="2619375" extrusionOk="0">
                  <a:moveTo>
                    <a:pt x="3425625" y="1862265"/>
                  </a:moveTo>
                  <a:lnTo>
                    <a:pt x="3425625" y="1862265"/>
                  </a:lnTo>
                  <a:lnTo>
                    <a:pt x="3425625" y="1850188"/>
                  </a:lnTo>
                </a:path>
                <a:path w="3425825" h="2619375" extrusionOk="0">
                  <a:moveTo>
                    <a:pt x="3425625" y="1779073"/>
                  </a:moveTo>
                  <a:lnTo>
                    <a:pt x="3425625" y="1779073"/>
                  </a:lnTo>
                  <a:lnTo>
                    <a:pt x="3425625" y="1765654"/>
                  </a:lnTo>
                </a:path>
                <a:path w="3425825" h="2619375" extrusionOk="0">
                  <a:moveTo>
                    <a:pt x="3425625" y="1694538"/>
                  </a:moveTo>
                  <a:lnTo>
                    <a:pt x="3425625" y="1694538"/>
                  </a:lnTo>
                  <a:lnTo>
                    <a:pt x="3425625" y="1682461"/>
                  </a:lnTo>
                </a:path>
                <a:path w="3425825" h="2619375" extrusionOk="0">
                  <a:moveTo>
                    <a:pt x="3425625" y="1610024"/>
                  </a:moveTo>
                  <a:lnTo>
                    <a:pt x="3425625" y="1610024"/>
                  </a:lnTo>
                  <a:lnTo>
                    <a:pt x="3425625" y="1597946"/>
                  </a:lnTo>
                </a:path>
                <a:path w="3425825" h="2619375" extrusionOk="0">
                  <a:moveTo>
                    <a:pt x="3425625" y="1526834"/>
                  </a:moveTo>
                  <a:lnTo>
                    <a:pt x="3425625" y="1526834"/>
                  </a:lnTo>
                  <a:lnTo>
                    <a:pt x="3425625" y="1513412"/>
                  </a:lnTo>
                </a:path>
                <a:path w="3425825" h="2619375" extrusionOk="0">
                  <a:moveTo>
                    <a:pt x="3425625" y="1442300"/>
                  </a:moveTo>
                  <a:lnTo>
                    <a:pt x="3425625" y="1442300"/>
                  </a:lnTo>
                  <a:lnTo>
                    <a:pt x="3425625" y="1430222"/>
                  </a:lnTo>
                </a:path>
                <a:path w="3425825" h="2619375" extrusionOk="0">
                  <a:moveTo>
                    <a:pt x="3425625" y="1357766"/>
                  </a:moveTo>
                  <a:lnTo>
                    <a:pt x="3425625" y="1357766"/>
                  </a:lnTo>
                  <a:lnTo>
                    <a:pt x="3425625" y="1345688"/>
                  </a:lnTo>
                </a:path>
                <a:path w="3425825" h="2619375" extrusionOk="0">
                  <a:moveTo>
                    <a:pt x="3425625" y="1274576"/>
                  </a:moveTo>
                  <a:lnTo>
                    <a:pt x="3425625" y="1274576"/>
                  </a:lnTo>
                  <a:lnTo>
                    <a:pt x="3425625" y="1261193"/>
                  </a:lnTo>
                </a:path>
                <a:path w="3425825" h="2619375" extrusionOk="0">
                  <a:moveTo>
                    <a:pt x="3425625" y="1190002"/>
                  </a:moveTo>
                  <a:lnTo>
                    <a:pt x="3425625" y="1190002"/>
                  </a:lnTo>
                  <a:lnTo>
                    <a:pt x="3425625" y="1178020"/>
                  </a:lnTo>
                </a:path>
                <a:path w="3425825" h="2619375" extrusionOk="0">
                  <a:moveTo>
                    <a:pt x="3425625" y="1105583"/>
                  </a:moveTo>
                  <a:lnTo>
                    <a:pt x="3425625" y="1105583"/>
                  </a:lnTo>
                  <a:lnTo>
                    <a:pt x="3425625" y="1093425"/>
                  </a:lnTo>
                </a:path>
                <a:path w="3425825" h="2619375" extrusionOk="0">
                  <a:moveTo>
                    <a:pt x="3425625" y="1022415"/>
                  </a:moveTo>
                  <a:lnTo>
                    <a:pt x="3425625" y="1022415"/>
                  </a:lnTo>
                  <a:lnTo>
                    <a:pt x="3425625" y="1008998"/>
                  </a:lnTo>
                </a:path>
                <a:path w="3425825" h="2619375" extrusionOk="0">
                  <a:moveTo>
                    <a:pt x="3425625" y="937793"/>
                  </a:moveTo>
                  <a:lnTo>
                    <a:pt x="3425625" y="937793"/>
                  </a:lnTo>
                  <a:lnTo>
                    <a:pt x="3425625" y="925816"/>
                  </a:lnTo>
                </a:path>
                <a:path w="3425825" h="2619375" extrusionOk="0">
                  <a:moveTo>
                    <a:pt x="3425625" y="853195"/>
                  </a:moveTo>
                  <a:lnTo>
                    <a:pt x="3425625" y="853195"/>
                  </a:lnTo>
                  <a:lnTo>
                    <a:pt x="3425625" y="841218"/>
                  </a:lnTo>
                </a:path>
                <a:path w="3425825" h="2619375" extrusionOk="0">
                  <a:moveTo>
                    <a:pt x="3425625" y="770037"/>
                  </a:moveTo>
                  <a:lnTo>
                    <a:pt x="3425625" y="770037"/>
                  </a:lnTo>
                  <a:lnTo>
                    <a:pt x="3425625" y="756596"/>
                  </a:lnTo>
                </a:path>
                <a:path w="3425825" h="2619375" extrusionOk="0">
                  <a:moveTo>
                    <a:pt x="3425625" y="685610"/>
                  </a:moveTo>
                  <a:lnTo>
                    <a:pt x="3425625" y="685610"/>
                  </a:lnTo>
                  <a:lnTo>
                    <a:pt x="3425625" y="673438"/>
                  </a:lnTo>
                </a:path>
                <a:path w="3425825" h="2619375" extrusionOk="0">
                  <a:moveTo>
                    <a:pt x="3425625" y="600988"/>
                  </a:moveTo>
                  <a:lnTo>
                    <a:pt x="3425625" y="600988"/>
                  </a:lnTo>
                  <a:lnTo>
                    <a:pt x="3425625" y="589011"/>
                  </a:lnTo>
                </a:path>
                <a:path w="3425825" h="2619375" extrusionOk="0">
                  <a:moveTo>
                    <a:pt x="3425625" y="517806"/>
                  </a:moveTo>
                  <a:lnTo>
                    <a:pt x="3425625" y="517806"/>
                  </a:lnTo>
                  <a:lnTo>
                    <a:pt x="3425625" y="504414"/>
                  </a:lnTo>
                </a:path>
                <a:path w="3425825" h="2619375" extrusionOk="0">
                  <a:moveTo>
                    <a:pt x="3425625" y="433403"/>
                  </a:moveTo>
                  <a:lnTo>
                    <a:pt x="3425625" y="433403"/>
                  </a:lnTo>
                  <a:lnTo>
                    <a:pt x="3425625" y="421231"/>
                  </a:lnTo>
                </a:path>
                <a:path w="3425825" h="2619375" extrusionOk="0">
                  <a:moveTo>
                    <a:pt x="3425625" y="348781"/>
                  </a:moveTo>
                  <a:lnTo>
                    <a:pt x="3425625" y="348781"/>
                  </a:lnTo>
                  <a:lnTo>
                    <a:pt x="3425625" y="336633"/>
                  </a:lnTo>
                </a:path>
                <a:path w="3425825" h="2619375" extrusionOk="0">
                  <a:moveTo>
                    <a:pt x="3425625" y="265623"/>
                  </a:moveTo>
                  <a:lnTo>
                    <a:pt x="3425625" y="265623"/>
                  </a:lnTo>
                  <a:lnTo>
                    <a:pt x="3425625" y="252207"/>
                  </a:lnTo>
                </a:path>
                <a:path w="3425825" h="2619375" extrusionOk="0">
                  <a:moveTo>
                    <a:pt x="3425625" y="181026"/>
                  </a:moveTo>
                  <a:lnTo>
                    <a:pt x="3425625" y="181026"/>
                  </a:lnTo>
                  <a:lnTo>
                    <a:pt x="3425625" y="169024"/>
                  </a:lnTo>
                </a:path>
                <a:path w="3425825" h="2619375" extrusionOk="0">
                  <a:moveTo>
                    <a:pt x="3425625" y="96574"/>
                  </a:moveTo>
                  <a:lnTo>
                    <a:pt x="3425625" y="96574"/>
                  </a:lnTo>
                  <a:lnTo>
                    <a:pt x="3425625" y="84426"/>
                  </a:lnTo>
                </a:path>
                <a:path w="3425825" h="2619375" extrusionOk="0">
                  <a:moveTo>
                    <a:pt x="3425625" y="13416"/>
                  </a:moveTo>
                  <a:lnTo>
                    <a:pt x="3425625" y="13416"/>
                  </a:lnTo>
                  <a:lnTo>
                    <a:pt x="3425625" y="0"/>
                  </a:lnTo>
                </a:path>
                <a:path w="3425825" h="2619375" extrusionOk="0">
                  <a:moveTo>
                    <a:pt x="0" y="2618993"/>
                  </a:moveTo>
                  <a:lnTo>
                    <a:pt x="0" y="2618993"/>
                  </a:lnTo>
                  <a:lnTo>
                    <a:pt x="12067" y="2618993"/>
                  </a:lnTo>
                </a:path>
                <a:path w="3425825" h="2619375" extrusionOk="0">
                  <a:moveTo>
                    <a:pt x="83123" y="2618993"/>
                  </a:moveTo>
                  <a:lnTo>
                    <a:pt x="83123" y="2618993"/>
                  </a:lnTo>
                  <a:lnTo>
                    <a:pt x="96543" y="2618993"/>
                  </a:lnTo>
                </a:path>
                <a:path w="3425825" h="2619375" extrusionOk="0">
                  <a:moveTo>
                    <a:pt x="167611" y="2618993"/>
                  </a:moveTo>
                  <a:lnTo>
                    <a:pt x="167611" y="2618993"/>
                  </a:lnTo>
                  <a:lnTo>
                    <a:pt x="179669" y="2618993"/>
                  </a:lnTo>
                </a:path>
                <a:path w="3425825" h="2619375" extrusionOk="0">
                  <a:moveTo>
                    <a:pt x="252070" y="2618993"/>
                  </a:moveTo>
                  <a:lnTo>
                    <a:pt x="252070" y="2618993"/>
                  </a:lnTo>
                  <a:lnTo>
                    <a:pt x="264137" y="2618993"/>
                  </a:lnTo>
                </a:path>
                <a:path w="3425825" h="2619375" extrusionOk="0">
                  <a:moveTo>
                    <a:pt x="335193" y="2618993"/>
                  </a:moveTo>
                  <a:lnTo>
                    <a:pt x="335193" y="2618993"/>
                  </a:lnTo>
                  <a:lnTo>
                    <a:pt x="348603" y="2618993"/>
                  </a:lnTo>
                </a:path>
                <a:path w="3425825" h="2619375" extrusionOk="0">
                  <a:moveTo>
                    <a:pt x="419661" y="2618993"/>
                  </a:moveTo>
                  <a:lnTo>
                    <a:pt x="419661" y="2618993"/>
                  </a:lnTo>
                  <a:lnTo>
                    <a:pt x="431729" y="2618993"/>
                  </a:lnTo>
                </a:path>
                <a:path w="3425825" h="2619375" extrusionOk="0">
                  <a:moveTo>
                    <a:pt x="504127" y="2618993"/>
                  </a:moveTo>
                  <a:lnTo>
                    <a:pt x="504127" y="2618993"/>
                  </a:lnTo>
                  <a:lnTo>
                    <a:pt x="516188" y="2618993"/>
                  </a:lnTo>
                </a:path>
                <a:path w="3425825" h="2619375" extrusionOk="0">
                  <a:moveTo>
                    <a:pt x="587253" y="2618993"/>
                  </a:moveTo>
                  <a:lnTo>
                    <a:pt x="587253" y="2618993"/>
                  </a:lnTo>
                  <a:lnTo>
                    <a:pt x="600673" y="2618993"/>
                  </a:lnTo>
                </a:path>
                <a:path w="3425825" h="2619375" extrusionOk="0">
                  <a:moveTo>
                    <a:pt x="671731" y="2618993"/>
                  </a:moveTo>
                  <a:lnTo>
                    <a:pt x="671731" y="2618993"/>
                  </a:lnTo>
                  <a:lnTo>
                    <a:pt x="683799" y="2618993"/>
                  </a:lnTo>
                </a:path>
                <a:path w="3425825" h="2619375" extrusionOk="0">
                  <a:moveTo>
                    <a:pt x="756198" y="2618993"/>
                  </a:moveTo>
                  <a:lnTo>
                    <a:pt x="756198" y="2618993"/>
                  </a:lnTo>
                  <a:lnTo>
                    <a:pt x="768268" y="2618993"/>
                  </a:lnTo>
                </a:path>
                <a:path w="3425825" h="2619375" extrusionOk="0">
                  <a:moveTo>
                    <a:pt x="839323" y="2618993"/>
                  </a:moveTo>
                  <a:lnTo>
                    <a:pt x="839323" y="2618993"/>
                  </a:lnTo>
                  <a:lnTo>
                    <a:pt x="852724" y="2618993"/>
                  </a:lnTo>
                </a:path>
                <a:path w="3425825" h="2619375" extrusionOk="0">
                  <a:moveTo>
                    <a:pt x="923792" y="2618993"/>
                  </a:moveTo>
                  <a:lnTo>
                    <a:pt x="923792" y="2618993"/>
                  </a:lnTo>
                  <a:lnTo>
                    <a:pt x="935850" y="2618993"/>
                  </a:lnTo>
                </a:path>
                <a:path w="3425825" h="2619375" extrusionOk="0">
                  <a:moveTo>
                    <a:pt x="1008248" y="2618993"/>
                  </a:moveTo>
                  <a:lnTo>
                    <a:pt x="1008248" y="2618993"/>
                  </a:lnTo>
                  <a:lnTo>
                    <a:pt x="1020318" y="2618993"/>
                  </a:lnTo>
                </a:path>
                <a:path w="3425825" h="2619375" extrusionOk="0">
                  <a:moveTo>
                    <a:pt x="1091374" y="2618993"/>
                  </a:moveTo>
                  <a:lnTo>
                    <a:pt x="1091374" y="2618993"/>
                  </a:lnTo>
                  <a:lnTo>
                    <a:pt x="1104804" y="2618993"/>
                  </a:lnTo>
                </a:path>
                <a:path w="3425825" h="2619375" extrusionOk="0">
                  <a:moveTo>
                    <a:pt x="1175842" y="2618993"/>
                  </a:moveTo>
                  <a:lnTo>
                    <a:pt x="1175842" y="2618993"/>
                  </a:lnTo>
                  <a:lnTo>
                    <a:pt x="1187995" y="2618993"/>
                  </a:lnTo>
                </a:path>
                <a:path w="3425825" h="2619375" extrusionOk="0">
                  <a:moveTo>
                    <a:pt x="1260377" y="2618993"/>
                  </a:moveTo>
                  <a:lnTo>
                    <a:pt x="1260377" y="2618993"/>
                  </a:lnTo>
                  <a:lnTo>
                    <a:pt x="1272349" y="2618993"/>
                  </a:lnTo>
                </a:path>
                <a:path w="3425825" h="2619375" extrusionOk="0">
                  <a:moveTo>
                    <a:pt x="1343480" y="2618993"/>
                  </a:moveTo>
                  <a:lnTo>
                    <a:pt x="1343480" y="2618993"/>
                  </a:lnTo>
                  <a:lnTo>
                    <a:pt x="1356893" y="2618993"/>
                  </a:lnTo>
                </a:path>
                <a:path w="3425825" h="2619375" extrusionOk="0">
                  <a:moveTo>
                    <a:pt x="1427844" y="2618993"/>
                  </a:moveTo>
                  <a:lnTo>
                    <a:pt x="1427844" y="2618993"/>
                  </a:lnTo>
                  <a:lnTo>
                    <a:pt x="1439997" y="2618993"/>
                  </a:lnTo>
                </a:path>
                <a:path w="3425825" h="2619375" extrusionOk="0">
                  <a:moveTo>
                    <a:pt x="1512379" y="2618993"/>
                  </a:moveTo>
                  <a:lnTo>
                    <a:pt x="1512379" y="2618993"/>
                  </a:lnTo>
                  <a:lnTo>
                    <a:pt x="1524532" y="2618993"/>
                  </a:lnTo>
                </a:path>
                <a:path w="3425825" h="2619375" extrusionOk="0">
                  <a:moveTo>
                    <a:pt x="1595492" y="2618993"/>
                  </a:moveTo>
                  <a:lnTo>
                    <a:pt x="1595492" y="2618993"/>
                  </a:lnTo>
                  <a:lnTo>
                    <a:pt x="1608898" y="2618993"/>
                  </a:lnTo>
                </a:path>
                <a:path w="3425825" h="2619375" extrusionOk="0">
                  <a:moveTo>
                    <a:pt x="1680022" y="2618993"/>
                  </a:moveTo>
                  <a:lnTo>
                    <a:pt x="1680022" y="2618993"/>
                  </a:lnTo>
                  <a:lnTo>
                    <a:pt x="1691989" y="2618993"/>
                  </a:lnTo>
                </a:path>
                <a:path w="3425825" h="2619375" extrusionOk="0">
                  <a:moveTo>
                    <a:pt x="1764380" y="2618993"/>
                  </a:moveTo>
                  <a:lnTo>
                    <a:pt x="1764380" y="2618993"/>
                  </a:lnTo>
                  <a:lnTo>
                    <a:pt x="1776543" y="2618993"/>
                  </a:lnTo>
                </a:path>
                <a:path w="3425825" h="2619375" extrusionOk="0">
                  <a:moveTo>
                    <a:pt x="1847667" y="2618993"/>
                  </a:moveTo>
                  <a:lnTo>
                    <a:pt x="1847667" y="2618993"/>
                  </a:lnTo>
                  <a:lnTo>
                    <a:pt x="1861073" y="2618993"/>
                  </a:lnTo>
                </a:path>
                <a:path w="3425825" h="2619375" extrusionOk="0">
                  <a:moveTo>
                    <a:pt x="1932026" y="2618993"/>
                  </a:moveTo>
                  <a:lnTo>
                    <a:pt x="1932026" y="2618993"/>
                  </a:lnTo>
                  <a:lnTo>
                    <a:pt x="1944164" y="2618993"/>
                  </a:lnTo>
                </a:path>
                <a:path w="3425825" h="2619375" extrusionOk="0">
                  <a:moveTo>
                    <a:pt x="2016555" y="2618993"/>
                  </a:moveTo>
                  <a:lnTo>
                    <a:pt x="2016555" y="2618993"/>
                  </a:lnTo>
                  <a:lnTo>
                    <a:pt x="2028547" y="2618993"/>
                  </a:lnTo>
                </a:path>
                <a:path w="3425825" h="2619375" extrusionOk="0">
                  <a:moveTo>
                    <a:pt x="2099671" y="2618993"/>
                  </a:moveTo>
                  <a:lnTo>
                    <a:pt x="2099671" y="2618993"/>
                  </a:lnTo>
                  <a:lnTo>
                    <a:pt x="2113077" y="2618993"/>
                  </a:lnTo>
                </a:path>
                <a:path w="3425825" h="2619375" extrusionOk="0">
                  <a:moveTo>
                    <a:pt x="2184030" y="2618993"/>
                  </a:moveTo>
                  <a:lnTo>
                    <a:pt x="2184030" y="2618993"/>
                  </a:lnTo>
                  <a:lnTo>
                    <a:pt x="2196168" y="2618993"/>
                  </a:lnTo>
                </a:path>
                <a:path w="3425825" h="2619375" extrusionOk="0">
                  <a:moveTo>
                    <a:pt x="2268560" y="2618993"/>
                  </a:moveTo>
                  <a:lnTo>
                    <a:pt x="2268560" y="2618993"/>
                  </a:lnTo>
                  <a:lnTo>
                    <a:pt x="2280722" y="2618993"/>
                  </a:lnTo>
                </a:path>
                <a:path w="3425825" h="2619375" extrusionOk="0">
                  <a:moveTo>
                    <a:pt x="2351675" y="2618993"/>
                  </a:moveTo>
                  <a:lnTo>
                    <a:pt x="2351675" y="2618993"/>
                  </a:lnTo>
                  <a:lnTo>
                    <a:pt x="2365081" y="2618993"/>
                  </a:lnTo>
                </a:path>
                <a:path w="3425825" h="2619375" extrusionOk="0">
                  <a:moveTo>
                    <a:pt x="2436205" y="2618993"/>
                  </a:moveTo>
                  <a:lnTo>
                    <a:pt x="2436205" y="2618993"/>
                  </a:lnTo>
                  <a:lnTo>
                    <a:pt x="2448173" y="2618993"/>
                  </a:lnTo>
                </a:path>
                <a:path w="3425825" h="2619375" extrusionOk="0">
                  <a:moveTo>
                    <a:pt x="2520564" y="2618993"/>
                  </a:moveTo>
                  <a:lnTo>
                    <a:pt x="2520564" y="2618993"/>
                  </a:lnTo>
                  <a:lnTo>
                    <a:pt x="2532727" y="2618993"/>
                  </a:lnTo>
                </a:path>
                <a:path w="3425825" h="2619375" extrusionOk="0">
                  <a:moveTo>
                    <a:pt x="2603850" y="2618993"/>
                  </a:moveTo>
                  <a:lnTo>
                    <a:pt x="2603850" y="2618993"/>
                  </a:lnTo>
                  <a:lnTo>
                    <a:pt x="2617256" y="2618993"/>
                  </a:lnTo>
                </a:path>
                <a:path w="3425825" h="2619375" extrusionOk="0">
                  <a:moveTo>
                    <a:pt x="2688209" y="2618993"/>
                  </a:moveTo>
                  <a:lnTo>
                    <a:pt x="2688209" y="2618993"/>
                  </a:lnTo>
                  <a:lnTo>
                    <a:pt x="2700348" y="2618993"/>
                  </a:lnTo>
                </a:path>
                <a:path w="3425825" h="2619375" extrusionOk="0">
                  <a:moveTo>
                    <a:pt x="2772739" y="2618993"/>
                  </a:moveTo>
                  <a:lnTo>
                    <a:pt x="2772739" y="2618993"/>
                  </a:lnTo>
                  <a:lnTo>
                    <a:pt x="2784731" y="2618993"/>
                  </a:lnTo>
                </a:path>
                <a:path w="3425825" h="2619375" extrusionOk="0">
                  <a:moveTo>
                    <a:pt x="2855830" y="2618993"/>
                  </a:moveTo>
                  <a:lnTo>
                    <a:pt x="2855830" y="2618993"/>
                  </a:lnTo>
                  <a:lnTo>
                    <a:pt x="2869260" y="2618993"/>
                  </a:lnTo>
                </a:path>
                <a:path w="3425825" h="2619375" extrusionOk="0">
                  <a:moveTo>
                    <a:pt x="2940384" y="2618993"/>
                  </a:moveTo>
                  <a:lnTo>
                    <a:pt x="2940384" y="2618993"/>
                  </a:lnTo>
                  <a:lnTo>
                    <a:pt x="2952352" y="2618993"/>
                  </a:lnTo>
                </a:path>
                <a:path w="3425825" h="2619375" extrusionOk="0">
                  <a:moveTo>
                    <a:pt x="3024743" y="2618993"/>
                  </a:moveTo>
                  <a:lnTo>
                    <a:pt x="3024743" y="2618993"/>
                  </a:lnTo>
                  <a:lnTo>
                    <a:pt x="3036881" y="2618993"/>
                  </a:lnTo>
                </a:path>
                <a:path w="3425825" h="2619375" extrusionOk="0">
                  <a:moveTo>
                    <a:pt x="3107835" y="2618993"/>
                  </a:moveTo>
                  <a:lnTo>
                    <a:pt x="3107835" y="2618993"/>
                  </a:lnTo>
                  <a:lnTo>
                    <a:pt x="3121265" y="2618993"/>
                  </a:lnTo>
                </a:path>
                <a:path w="3425825" h="2619375" extrusionOk="0">
                  <a:moveTo>
                    <a:pt x="3192388" y="2618993"/>
                  </a:moveTo>
                  <a:lnTo>
                    <a:pt x="3192388" y="2618993"/>
                  </a:lnTo>
                  <a:lnTo>
                    <a:pt x="3204356" y="2618993"/>
                  </a:lnTo>
                </a:path>
                <a:path w="3425825" h="2619375" extrusionOk="0">
                  <a:moveTo>
                    <a:pt x="3276918" y="2618993"/>
                  </a:moveTo>
                  <a:lnTo>
                    <a:pt x="3276918" y="2618993"/>
                  </a:lnTo>
                  <a:lnTo>
                    <a:pt x="3288886" y="2618993"/>
                  </a:lnTo>
                </a:path>
                <a:path w="3425825" h="2619375" extrusionOk="0">
                  <a:moveTo>
                    <a:pt x="3360034" y="2618993"/>
                  </a:moveTo>
                  <a:lnTo>
                    <a:pt x="3360034" y="2618993"/>
                  </a:lnTo>
                  <a:lnTo>
                    <a:pt x="3373440" y="2618993"/>
                  </a:lnTo>
                </a:path>
                <a:path w="3425825" h="2619375" extrusionOk="0">
                  <a:moveTo>
                    <a:pt x="0" y="2180255"/>
                  </a:moveTo>
                  <a:lnTo>
                    <a:pt x="0" y="2180255"/>
                  </a:lnTo>
                  <a:lnTo>
                    <a:pt x="12067" y="218025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150128" y="5266827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w="120000" h="5714" extrusionOk="0">
                  <a:moveTo>
                    <a:pt x="0" y="0"/>
                  </a:moveTo>
                  <a:lnTo>
                    <a:pt x="0" y="5367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3511872" y="5266827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w="120000" h="5714" extrusionOk="0">
                  <a:moveTo>
                    <a:pt x="0" y="0"/>
                  </a:moveTo>
                  <a:lnTo>
                    <a:pt x="0" y="5367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064324" y="3071717"/>
              <a:ext cx="3373754" cy="2198370"/>
            </a:xfrm>
            <a:custGeom>
              <a:avLst/>
              <a:gdLst/>
              <a:ahLst/>
              <a:cxnLst/>
              <a:rect l="l" t="t" r="r" b="b"/>
              <a:pathLst>
                <a:path w="3373754" h="2198370" extrusionOk="0">
                  <a:moveTo>
                    <a:pt x="2688209" y="2197794"/>
                  </a:moveTo>
                  <a:lnTo>
                    <a:pt x="2688209" y="2197794"/>
                  </a:lnTo>
                  <a:lnTo>
                    <a:pt x="2700348" y="2197794"/>
                  </a:lnTo>
                </a:path>
                <a:path w="3373754" h="2198370" extrusionOk="0">
                  <a:moveTo>
                    <a:pt x="2772739" y="2197794"/>
                  </a:moveTo>
                  <a:lnTo>
                    <a:pt x="2772739" y="2197794"/>
                  </a:lnTo>
                  <a:lnTo>
                    <a:pt x="2784731" y="2197794"/>
                  </a:lnTo>
                </a:path>
                <a:path w="3373754" h="2198370" extrusionOk="0">
                  <a:moveTo>
                    <a:pt x="2855830" y="2197794"/>
                  </a:moveTo>
                  <a:lnTo>
                    <a:pt x="2855830" y="2197794"/>
                  </a:lnTo>
                  <a:lnTo>
                    <a:pt x="2869260" y="2197794"/>
                  </a:lnTo>
                </a:path>
                <a:path w="3373754" h="2198370" extrusionOk="0">
                  <a:moveTo>
                    <a:pt x="3276918" y="2197794"/>
                  </a:moveTo>
                  <a:lnTo>
                    <a:pt x="3276918" y="2197794"/>
                  </a:lnTo>
                  <a:lnTo>
                    <a:pt x="3288886" y="2197794"/>
                  </a:lnTo>
                </a:path>
                <a:path w="3373754" h="2198370" extrusionOk="0">
                  <a:moveTo>
                    <a:pt x="3360034" y="2197794"/>
                  </a:moveTo>
                  <a:lnTo>
                    <a:pt x="3360034" y="2197794"/>
                  </a:lnTo>
                  <a:lnTo>
                    <a:pt x="3373440" y="2197794"/>
                  </a:lnTo>
                </a:path>
                <a:path w="3373754" h="2198370" extrusionOk="0">
                  <a:moveTo>
                    <a:pt x="0" y="1757704"/>
                  </a:moveTo>
                  <a:lnTo>
                    <a:pt x="0" y="1757704"/>
                  </a:lnTo>
                  <a:lnTo>
                    <a:pt x="12067" y="1757704"/>
                  </a:lnTo>
                </a:path>
                <a:path w="3373754" h="2198370" extrusionOk="0">
                  <a:moveTo>
                    <a:pt x="83123" y="1757704"/>
                  </a:moveTo>
                  <a:lnTo>
                    <a:pt x="83123" y="1757704"/>
                  </a:lnTo>
                  <a:lnTo>
                    <a:pt x="96543" y="1757704"/>
                  </a:lnTo>
                </a:path>
                <a:path w="3373754" h="2198370" extrusionOk="0">
                  <a:moveTo>
                    <a:pt x="167611" y="1757704"/>
                  </a:moveTo>
                  <a:lnTo>
                    <a:pt x="167611" y="1757704"/>
                  </a:lnTo>
                  <a:lnTo>
                    <a:pt x="179669" y="1757704"/>
                  </a:lnTo>
                </a:path>
                <a:path w="3373754" h="2198370" extrusionOk="0">
                  <a:moveTo>
                    <a:pt x="252070" y="1757704"/>
                  </a:moveTo>
                  <a:lnTo>
                    <a:pt x="252070" y="1757704"/>
                  </a:lnTo>
                  <a:lnTo>
                    <a:pt x="264137" y="1757704"/>
                  </a:lnTo>
                </a:path>
                <a:path w="3373754" h="2198370" extrusionOk="0">
                  <a:moveTo>
                    <a:pt x="335193" y="1757704"/>
                  </a:moveTo>
                  <a:lnTo>
                    <a:pt x="335193" y="1757704"/>
                  </a:lnTo>
                  <a:lnTo>
                    <a:pt x="348603" y="1757704"/>
                  </a:lnTo>
                </a:path>
                <a:path w="3373754" h="2198370" extrusionOk="0">
                  <a:moveTo>
                    <a:pt x="419661" y="1757704"/>
                  </a:moveTo>
                  <a:lnTo>
                    <a:pt x="419661" y="1757704"/>
                  </a:lnTo>
                  <a:lnTo>
                    <a:pt x="431729" y="1757704"/>
                  </a:lnTo>
                </a:path>
                <a:path w="3373754" h="2198370" extrusionOk="0">
                  <a:moveTo>
                    <a:pt x="504127" y="1757704"/>
                  </a:moveTo>
                  <a:lnTo>
                    <a:pt x="504127" y="1757704"/>
                  </a:lnTo>
                  <a:lnTo>
                    <a:pt x="516188" y="1757704"/>
                  </a:lnTo>
                </a:path>
                <a:path w="3373754" h="2198370" extrusionOk="0">
                  <a:moveTo>
                    <a:pt x="587253" y="1757704"/>
                  </a:moveTo>
                  <a:lnTo>
                    <a:pt x="587253" y="1757704"/>
                  </a:lnTo>
                  <a:lnTo>
                    <a:pt x="600673" y="1757704"/>
                  </a:lnTo>
                </a:path>
                <a:path w="3373754" h="2198370" extrusionOk="0">
                  <a:moveTo>
                    <a:pt x="671731" y="1757704"/>
                  </a:moveTo>
                  <a:lnTo>
                    <a:pt x="671731" y="1757704"/>
                  </a:lnTo>
                  <a:lnTo>
                    <a:pt x="683799" y="1757704"/>
                  </a:lnTo>
                </a:path>
                <a:path w="3373754" h="2198370" extrusionOk="0">
                  <a:moveTo>
                    <a:pt x="756198" y="1757704"/>
                  </a:moveTo>
                  <a:lnTo>
                    <a:pt x="756198" y="1757704"/>
                  </a:lnTo>
                  <a:lnTo>
                    <a:pt x="768268" y="1757704"/>
                  </a:lnTo>
                </a:path>
                <a:path w="3373754" h="2198370" extrusionOk="0">
                  <a:moveTo>
                    <a:pt x="839323" y="1757704"/>
                  </a:moveTo>
                  <a:lnTo>
                    <a:pt x="839323" y="1757704"/>
                  </a:lnTo>
                  <a:lnTo>
                    <a:pt x="852724" y="1757704"/>
                  </a:lnTo>
                </a:path>
                <a:path w="3373754" h="2198370" extrusionOk="0">
                  <a:moveTo>
                    <a:pt x="923792" y="1757704"/>
                  </a:moveTo>
                  <a:lnTo>
                    <a:pt x="923792" y="1757704"/>
                  </a:lnTo>
                  <a:lnTo>
                    <a:pt x="935850" y="1757704"/>
                  </a:lnTo>
                </a:path>
                <a:path w="3373754" h="2198370" extrusionOk="0">
                  <a:moveTo>
                    <a:pt x="1008248" y="1757704"/>
                  </a:moveTo>
                  <a:lnTo>
                    <a:pt x="1008248" y="1757704"/>
                  </a:lnTo>
                  <a:lnTo>
                    <a:pt x="1020318" y="1757704"/>
                  </a:lnTo>
                </a:path>
                <a:path w="3373754" h="2198370" extrusionOk="0">
                  <a:moveTo>
                    <a:pt x="1091374" y="1757704"/>
                  </a:moveTo>
                  <a:lnTo>
                    <a:pt x="1091374" y="1757704"/>
                  </a:lnTo>
                  <a:lnTo>
                    <a:pt x="1104804" y="1757704"/>
                  </a:lnTo>
                </a:path>
                <a:path w="3373754" h="2198370" extrusionOk="0">
                  <a:moveTo>
                    <a:pt x="1175842" y="1757704"/>
                  </a:moveTo>
                  <a:lnTo>
                    <a:pt x="1175842" y="1757704"/>
                  </a:lnTo>
                  <a:lnTo>
                    <a:pt x="1187995" y="1757704"/>
                  </a:lnTo>
                </a:path>
                <a:path w="3373754" h="2198370" extrusionOk="0">
                  <a:moveTo>
                    <a:pt x="1260377" y="1757704"/>
                  </a:moveTo>
                  <a:lnTo>
                    <a:pt x="1260377" y="1757704"/>
                  </a:lnTo>
                  <a:lnTo>
                    <a:pt x="1272349" y="1757704"/>
                  </a:lnTo>
                </a:path>
                <a:path w="3373754" h="2198370" extrusionOk="0">
                  <a:moveTo>
                    <a:pt x="1343480" y="1757704"/>
                  </a:moveTo>
                  <a:lnTo>
                    <a:pt x="1343480" y="1757704"/>
                  </a:lnTo>
                  <a:lnTo>
                    <a:pt x="1356893" y="1757704"/>
                  </a:lnTo>
                </a:path>
                <a:path w="3373754" h="2198370" extrusionOk="0">
                  <a:moveTo>
                    <a:pt x="1427844" y="1757704"/>
                  </a:moveTo>
                  <a:lnTo>
                    <a:pt x="1427844" y="1757704"/>
                  </a:lnTo>
                  <a:lnTo>
                    <a:pt x="1439997" y="1757704"/>
                  </a:lnTo>
                </a:path>
                <a:path w="3373754" h="2198370" extrusionOk="0">
                  <a:moveTo>
                    <a:pt x="1512379" y="1757704"/>
                  </a:moveTo>
                  <a:lnTo>
                    <a:pt x="1512379" y="1757704"/>
                  </a:lnTo>
                  <a:lnTo>
                    <a:pt x="1524532" y="1757704"/>
                  </a:lnTo>
                </a:path>
                <a:path w="3373754" h="2198370" extrusionOk="0">
                  <a:moveTo>
                    <a:pt x="1595492" y="1757704"/>
                  </a:moveTo>
                  <a:lnTo>
                    <a:pt x="1595492" y="1757704"/>
                  </a:lnTo>
                  <a:lnTo>
                    <a:pt x="1608898" y="1757704"/>
                  </a:lnTo>
                </a:path>
                <a:path w="3373754" h="2198370" extrusionOk="0">
                  <a:moveTo>
                    <a:pt x="1680022" y="1757704"/>
                  </a:moveTo>
                  <a:lnTo>
                    <a:pt x="1680022" y="1757704"/>
                  </a:lnTo>
                  <a:lnTo>
                    <a:pt x="1691989" y="1757704"/>
                  </a:lnTo>
                </a:path>
                <a:path w="3373754" h="2198370" extrusionOk="0">
                  <a:moveTo>
                    <a:pt x="1764380" y="1757704"/>
                  </a:moveTo>
                  <a:lnTo>
                    <a:pt x="1764380" y="1757704"/>
                  </a:lnTo>
                  <a:lnTo>
                    <a:pt x="1776543" y="1757704"/>
                  </a:lnTo>
                </a:path>
                <a:path w="3373754" h="2198370" extrusionOk="0">
                  <a:moveTo>
                    <a:pt x="1847667" y="1757704"/>
                  </a:moveTo>
                  <a:lnTo>
                    <a:pt x="1847667" y="1757704"/>
                  </a:lnTo>
                  <a:lnTo>
                    <a:pt x="1861073" y="1757704"/>
                  </a:lnTo>
                </a:path>
                <a:path w="3373754" h="2198370" extrusionOk="0">
                  <a:moveTo>
                    <a:pt x="1932026" y="1757704"/>
                  </a:moveTo>
                  <a:lnTo>
                    <a:pt x="1932026" y="1757704"/>
                  </a:lnTo>
                  <a:lnTo>
                    <a:pt x="1944164" y="1757704"/>
                  </a:lnTo>
                </a:path>
                <a:path w="3373754" h="2198370" extrusionOk="0">
                  <a:moveTo>
                    <a:pt x="2016555" y="1757704"/>
                  </a:moveTo>
                  <a:lnTo>
                    <a:pt x="2016555" y="1757704"/>
                  </a:lnTo>
                  <a:lnTo>
                    <a:pt x="2028547" y="1757704"/>
                  </a:lnTo>
                </a:path>
                <a:path w="3373754" h="2198370" extrusionOk="0">
                  <a:moveTo>
                    <a:pt x="2099671" y="1757704"/>
                  </a:moveTo>
                  <a:lnTo>
                    <a:pt x="2099671" y="1757704"/>
                  </a:lnTo>
                  <a:lnTo>
                    <a:pt x="2113077" y="1757704"/>
                  </a:lnTo>
                </a:path>
                <a:path w="3373754" h="2198370" extrusionOk="0">
                  <a:moveTo>
                    <a:pt x="2184030" y="1757704"/>
                  </a:moveTo>
                  <a:lnTo>
                    <a:pt x="2184030" y="1757704"/>
                  </a:lnTo>
                  <a:lnTo>
                    <a:pt x="2196168" y="1757704"/>
                  </a:lnTo>
                </a:path>
                <a:path w="3373754" h="2198370" extrusionOk="0">
                  <a:moveTo>
                    <a:pt x="2268560" y="1757704"/>
                  </a:moveTo>
                  <a:lnTo>
                    <a:pt x="2268560" y="1757704"/>
                  </a:lnTo>
                  <a:lnTo>
                    <a:pt x="2280722" y="1757704"/>
                  </a:lnTo>
                </a:path>
                <a:path w="3373754" h="2198370" extrusionOk="0">
                  <a:moveTo>
                    <a:pt x="2351675" y="1757704"/>
                  </a:moveTo>
                  <a:lnTo>
                    <a:pt x="2351675" y="1757704"/>
                  </a:lnTo>
                  <a:lnTo>
                    <a:pt x="2365081" y="1757704"/>
                  </a:lnTo>
                </a:path>
                <a:path w="3373754" h="2198370" extrusionOk="0">
                  <a:moveTo>
                    <a:pt x="2436205" y="1757704"/>
                  </a:moveTo>
                  <a:lnTo>
                    <a:pt x="2436205" y="1757704"/>
                  </a:lnTo>
                  <a:lnTo>
                    <a:pt x="2448173" y="1757704"/>
                  </a:lnTo>
                </a:path>
                <a:path w="3373754" h="2198370" extrusionOk="0">
                  <a:moveTo>
                    <a:pt x="2520564" y="1757704"/>
                  </a:moveTo>
                  <a:lnTo>
                    <a:pt x="2520564" y="1757704"/>
                  </a:lnTo>
                  <a:lnTo>
                    <a:pt x="2532727" y="1757704"/>
                  </a:lnTo>
                </a:path>
                <a:path w="3373754" h="2198370" extrusionOk="0">
                  <a:moveTo>
                    <a:pt x="2603850" y="1757704"/>
                  </a:moveTo>
                  <a:lnTo>
                    <a:pt x="2603850" y="1757704"/>
                  </a:lnTo>
                  <a:lnTo>
                    <a:pt x="2617256" y="1757704"/>
                  </a:lnTo>
                </a:path>
                <a:path w="3373754" h="2198370" extrusionOk="0">
                  <a:moveTo>
                    <a:pt x="2688209" y="1757704"/>
                  </a:moveTo>
                  <a:lnTo>
                    <a:pt x="2688209" y="1757704"/>
                  </a:lnTo>
                  <a:lnTo>
                    <a:pt x="2700348" y="1757704"/>
                  </a:lnTo>
                </a:path>
                <a:path w="3373754" h="2198370" extrusionOk="0">
                  <a:moveTo>
                    <a:pt x="2772739" y="1757704"/>
                  </a:moveTo>
                  <a:lnTo>
                    <a:pt x="2772739" y="1757704"/>
                  </a:lnTo>
                  <a:lnTo>
                    <a:pt x="2784731" y="1757704"/>
                  </a:lnTo>
                </a:path>
                <a:path w="3373754" h="2198370" extrusionOk="0">
                  <a:moveTo>
                    <a:pt x="2855830" y="1757704"/>
                  </a:moveTo>
                  <a:lnTo>
                    <a:pt x="2855830" y="1757704"/>
                  </a:lnTo>
                  <a:lnTo>
                    <a:pt x="2869260" y="1757704"/>
                  </a:lnTo>
                </a:path>
                <a:path w="3373754" h="2198370" extrusionOk="0">
                  <a:moveTo>
                    <a:pt x="2940384" y="1757704"/>
                  </a:moveTo>
                  <a:lnTo>
                    <a:pt x="2940384" y="1757704"/>
                  </a:lnTo>
                  <a:lnTo>
                    <a:pt x="2952352" y="1757704"/>
                  </a:lnTo>
                </a:path>
                <a:path w="3373754" h="2198370" extrusionOk="0">
                  <a:moveTo>
                    <a:pt x="3024743" y="1757704"/>
                  </a:moveTo>
                  <a:lnTo>
                    <a:pt x="3024743" y="1757704"/>
                  </a:lnTo>
                  <a:lnTo>
                    <a:pt x="3036881" y="1757704"/>
                  </a:lnTo>
                </a:path>
                <a:path w="3373754" h="2198370" extrusionOk="0">
                  <a:moveTo>
                    <a:pt x="3107835" y="1757704"/>
                  </a:moveTo>
                  <a:lnTo>
                    <a:pt x="3107835" y="1757704"/>
                  </a:lnTo>
                  <a:lnTo>
                    <a:pt x="3121265" y="1757704"/>
                  </a:lnTo>
                </a:path>
                <a:path w="3373754" h="2198370" extrusionOk="0">
                  <a:moveTo>
                    <a:pt x="3192388" y="1757704"/>
                  </a:moveTo>
                  <a:lnTo>
                    <a:pt x="3192388" y="1757704"/>
                  </a:lnTo>
                  <a:lnTo>
                    <a:pt x="3204356" y="1757704"/>
                  </a:lnTo>
                </a:path>
                <a:path w="3373754" h="2198370" extrusionOk="0">
                  <a:moveTo>
                    <a:pt x="3276918" y="1757704"/>
                  </a:moveTo>
                  <a:lnTo>
                    <a:pt x="3276918" y="1757704"/>
                  </a:lnTo>
                  <a:lnTo>
                    <a:pt x="3288886" y="1757704"/>
                  </a:lnTo>
                </a:path>
                <a:path w="3373754" h="2198370" extrusionOk="0">
                  <a:moveTo>
                    <a:pt x="3360034" y="1757704"/>
                  </a:moveTo>
                  <a:lnTo>
                    <a:pt x="3360034" y="1757704"/>
                  </a:lnTo>
                  <a:lnTo>
                    <a:pt x="3373440" y="1757704"/>
                  </a:lnTo>
                </a:path>
                <a:path w="3373754" h="2198370" extrusionOk="0">
                  <a:moveTo>
                    <a:pt x="0" y="1317621"/>
                  </a:moveTo>
                  <a:lnTo>
                    <a:pt x="0" y="1317621"/>
                  </a:lnTo>
                  <a:lnTo>
                    <a:pt x="12067" y="1317621"/>
                  </a:lnTo>
                </a:path>
                <a:path w="3373754" h="2198370" extrusionOk="0">
                  <a:moveTo>
                    <a:pt x="3360034" y="1317621"/>
                  </a:moveTo>
                  <a:lnTo>
                    <a:pt x="3360034" y="1317621"/>
                  </a:lnTo>
                  <a:lnTo>
                    <a:pt x="3373440" y="1317621"/>
                  </a:lnTo>
                </a:path>
                <a:path w="3373754" h="2198370" extrusionOk="0">
                  <a:moveTo>
                    <a:pt x="0" y="877540"/>
                  </a:moveTo>
                  <a:lnTo>
                    <a:pt x="0" y="877540"/>
                  </a:lnTo>
                  <a:lnTo>
                    <a:pt x="12067" y="877540"/>
                  </a:lnTo>
                </a:path>
                <a:path w="3373754" h="2198370" extrusionOk="0">
                  <a:moveTo>
                    <a:pt x="3360034" y="877540"/>
                  </a:moveTo>
                  <a:lnTo>
                    <a:pt x="3360034" y="877540"/>
                  </a:lnTo>
                  <a:lnTo>
                    <a:pt x="3373440" y="877540"/>
                  </a:lnTo>
                </a:path>
                <a:path w="3373754" h="2198370" extrusionOk="0">
                  <a:moveTo>
                    <a:pt x="0" y="437526"/>
                  </a:moveTo>
                  <a:lnTo>
                    <a:pt x="0" y="437526"/>
                  </a:lnTo>
                  <a:lnTo>
                    <a:pt x="12067" y="437526"/>
                  </a:lnTo>
                </a:path>
                <a:path w="3373754" h="2198370" extrusionOk="0">
                  <a:moveTo>
                    <a:pt x="3360034" y="437526"/>
                  </a:moveTo>
                  <a:lnTo>
                    <a:pt x="3360034" y="437526"/>
                  </a:lnTo>
                  <a:lnTo>
                    <a:pt x="3373440" y="437526"/>
                  </a:lnTo>
                </a:path>
                <a:path w="3373754" h="2198370" extrusionOk="0">
                  <a:moveTo>
                    <a:pt x="0" y="0"/>
                  </a:moveTo>
                  <a:lnTo>
                    <a:pt x="0" y="0"/>
                  </a:lnTo>
                  <a:lnTo>
                    <a:pt x="12067" y="0"/>
                  </a:lnTo>
                </a:path>
                <a:path w="3373754" h="2198370" extrusionOk="0">
                  <a:moveTo>
                    <a:pt x="83123" y="0"/>
                  </a:moveTo>
                  <a:lnTo>
                    <a:pt x="83123" y="0"/>
                  </a:lnTo>
                  <a:lnTo>
                    <a:pt x="96543" y="0"/>
                  </a:lnTo>
                </a:path>
                <a:path w="3373754" h="2198370" extrusionOk="0">
                  <a:moveTo>
                    <a:pt x="167611" y="0"/>
                  </a:moveTo>
                  <a:lnTo>
                    <a:pt x="167611" y="0"/>
                  </a:lnTo>
                  <a:lnTo>
                    <a:pt x="179669" y="0"/>
                  </a:lnTo>
                </a:path>
                <a:path w="3373754" h="2198370" extrusionOk="0">
                  <a:moveTo>
                    <a:pt x="252070" y="0"/>
                  </a:moveTo>
                  <a:lnTo>
                    <a:pt x="252070" y="0"/>
                  </a:lnTo>
                  <a:lnTo>
                    <a:pt x="264137" y="0"/>
                  </a:lnTo>
                </a:path>
                <a:path w="3373754" h="2198370" extrusionOk="0">
                  <a:moveTo>
                    <a:pt x="335193" y="0"/>
                  </a:moveTo>
                  <a:lnTo>
                    <a:pt x="335193" y="0"/>
                  </a:lnTo>
                  <a:lnTo>
                    <a:pt x="348603" y="0"/>
                  </a:lnTo>
                </a:path>
                <a:path w="3373754" h="2198370" extrusionOk="0">
                  <a:moveTo>
                    <a:pt x="419661" y="0"/>
                  </a:moveTo>
                  <a:lnTo>
                    <a:pt x="419661" y="0"/>
                  </a:lnTo>
                  <a:lnTo>
                    <a:pt x="431729" y="0"/>
                  </a:lnTo>
                </a:path>
                <a:path w="3373754" h="2198370" extrusionOk="0">
                  <a:moveTo>
                    <a:pt x="504127" y="0"/>
                  </a:moveTo>
                  <a:lnTo>
                    <a:pt x="504127" y="0"/>
                  </a:lnTo>
                  <a:lnTo>
                    <a:pt x="516188" y="0"/>
                  </a:lnTo>
                </a:path>
                <a:path w="3373754" h="2198370" extrusionOk="0">
                  <a:moveTo>
                    <a:pt x="587253" y="0"/>
                  </a:moveTo>
                  <a:lnTo>
                    <a:pt x="587253" y="0"/>
                  </a:lnTo>
                  <a:lnTo>
                    <a:pt x="600673" y="0"/>
                  </a:lnTo>
                </a:path>
                <a:path w="3373754" h="2198370" extrusionOk="0">
                  <a:moveTo>
                    <a:pt x="671731" y="0"/>
                  </a:moveTo>
                  <a:lnTo>
                    <a:pt x="671731" y="0"/>
                  </a:lnTo>
                  <a:lnTo>
                    <a:pt x="683799" y="0"/>
                  </a:lnTo>
                </a:path>
                <a:path w="3373754" h="2198370" extrusionOk="0">
                  <a:moveTo>
                    <a:pt x="756198" y="0"/>
                  </a:moveTo>
                  <a:lnTo>
                    <a:pt x="756198" y="0"/>
                  </a:lnTo>
                  <a:lnTo>
                    <a:pt x="768268" y="0"/>
                  </a:lnTo>
                </a:path>
                <a:path w="3373754" h="2198370" extrusionOk="0">
                  <a:moveTo>
                    <a:pt x="839323" y="0"/>
                  </a:moveTo>
                  <a:lnTo>
                    <a:pt x="839323" y="0"/>
                  </a:lnTo>
                  <a:lnTo>
                    <a:pt x="852724" y="0"/>
                  </a:lnTo>
                </a:path>
                <a:path w="3373754" h="2198370" extrusionOk="0">
                  <a:moveTo>
                    <a:pt x="923792" y="0"/>
                  </a:moveTo>
                  <a:lnTo>
                    <a:pt x="923792" y="0"/>
                  </a:lnTo>
                  <a:lnTo>
                    <a:pt x="935850" y="0"/>
                  </a:lnTo>
                </a:path>
                <a:path w="3373754" h="2198370" extrusionOk="0">
                  <a:moveTo>
                    <a:pt x="1008248" y="0"/>
                  </a:moveTo>
                  <a:lnTo>
                    <a:pt x="1008248" y="0"/>
                  </a:lnTo>
                  <a:lnTo>
                    <a:pt x="1020318" y="0"/>
                  </a:lnTo>
                </a:path>
                <a:path w="3373754" h="2198370" extrusionOk="0">
                  <a:moveTo>
                    <a:pt x="1091374" y="0"/>
                  </a:moveTo>
                  <a:lnTo>
                    <a:pt x="1091374" y="0"/>
                  </a:lnTo>
                  <a:lnTo>
                    <a:pt x="1104804" y="0"/>
                  </a:lnTo>
                </a:path>
                <a:path w="3373754" h="2198370" extrusionOk="0">
                  <a:moveTo>
                    <a:pt x="1175842" y="0"/>
                  </a:moveTo>
                  <a:lnTo>
                    <a:pt x="1175842" y="0"/>
                  </a:lnTo>
                  <a:lnTo>
                    <a:pt x="1187995" y="0"/>
                  </a:lnTo>
                </a:path>
                <a:path w="3373754" h="2198370" extrusionOk="0">
                  <a:moveTo>
                    <a:pt x="1260377" y="0"/>
                  </a:moveTo>
                  <a:lnTo>
                    <a:pt x="1260377" y="0"/>
                  </a:lnTo>
                  <a:lnTo>
                    <a:pt x="1272349" y="0"/>
                  </a:lnTo>
                </a:path>
                <a:path w="3373754" h="2198370" extrusionOk="0">
                  <a:moveTo>
                    <a:pt x="1343480" y="0"/>
                  </a:moveTo>
                  <a:lnTo>
                    <a:pt x="1343480" y="0"/>
                  </a:lnTo>
                  <a:lnTo>
                    <a:pt x="1356893" y="0"/>
                  </a:lnTo>
                </a:path>
                <a:path w="3373754" h="2198370" extrusionOk="0">
                  <a:moveTo>
                    <a:pt x="1427844" y="0"/>
                  </a:moveTo>
                  <a:lnTo>
                    <a:pt x="1427844" y="0"/>
                  </a:lnTo>
                  <a:lnTo>
                    <a:pt x="1439997" y="0"/>
                  </a:lnTo>
                </a:path>
                <a:path w="3373754" h="2198370" extrusionOk="0">
                  <a:moveTo>
                    <a:pt x="1512379" y="0"/>
                  </a:moveTo>
                  <a:lnTo>
                    <a:pt x="1512379" y="0"/>
                  </a:lnTo>
                  <a:lnTo>
                    <a:pt x="1524532" y="0"/>
                  </a:lnTo>
                </a:path>
                <a:path w="3373754" h="2198370" extrusionOk="0">
                  <a:moveTo>
                    <a:pt x="1595492" y="0"/>
                  </a:moveTo>
                  <a:lnTo>
                    <a:pt x="1595492" y="0"/>
                  </a:lnTo>
                  <a:lnTo>
                    <a:pt x="1608898" y="0"/>
                  </a:lnTo>
                </a:path>
                <a:path w="3373754" h="2198370" extrusionOk="0">
                  <a:moveTo>
                    <a:pt x="1680022" y="0"/>
                  </a:moveTo>
                  <a:lnTo>
                    <a:pt x="1680022" y="0"/>
                  </a:lnTo>
                  <a:lnTo>
                    <a:pt x="1691989" y="0"/>
                  </a:lnTo>
                </a:path>
                <a:path w="3373754" h="2198370" extrusionOk="0">
                  <a:moveTo>
                    <a:pt x="1764380" y="0"/>
                  </a:moveTo>
                  <a:lnTo>
                    <a:pt x="1764380" y="0"/>
                  </a:lnTo>
                  <a:lnTo>
                    <a:pt x="1776543" y="0"/>
                  </a:lnTo>
                </a:path>
                <a:path w="3373754" h="2198370" extrusionOk="0">
                  <a:moveTo>
                    <a:pt x="1847667" y="0"/>
                  </a:moveTo>
                  <a:lnTo>
                    <a:pt x="1847667" y="0"/>
                  </a:lnTo>
                  <a:lnTo>
                    <a:pt x="1861073" y="0"/>
                  </a:lnTo>
                </a:path>
                <a:path w="3373754" h="2198370" extrusionOk="0">
                  <a:moveTo>
                    <a:pt x="1932026" y="0"/>
                  </a:moveTo>
                  <a:lnTo>
                    <a:pt x="1932026" y="0"/>
                  </a:lnTo>
                  <a:lnTo>
                    <a:pt x="1944164" y="0"/>
                  </a:lnTo>
                </a:path>
                <a:path w="3373754" h="2198370" extrusionOk="0">
                  <a:moveTo>
                    <a:pt x="2016555" y="0"/>
                  </a:moveTo>
                  <a:lnTo>
                    <a:pt x="2016555" y="0"/>
                  </a:lnTo>
                  <a:lnTo>
                    <a:pt x="2028547" y="0"/>
                  </a:lnTo>
                </a:path>
                <a:path w="3373754" h="2198370" extrusionOk="0">
                  <a:moveTo>
                    <a:pt x="2099671" y="0"/>
                  </a:moveTo>
                  <a:lnTo>
                    <a:pt x="2099671" y="0"/>
                  </a:lnTo>
                  <a:lnTo>
                    <a:pt x="2113077" y="0"/>
                  </a:lnTo>
                </a:path>
                <a:path w="3373754" h="2198370" extrusionOk="0">
                  <a:moveTo>
                    <a:pt x="2184030" y="0"/>
                  </a:moveTo>
                  <a:lnTo>
                    <a:pt x="2184030" y="0"/>
                  </a:lnTo>
                  <a:lnTo>
                    <a:pt x="2196168" y="0"/>
                  </a:lnTo>
                </a:path>
                <a:path w="3373754" h="2198370" extrusionOk="0">
                  <a:moveTo>
                    <a:pt x="2268560" y="0"/>
                  </a:moveTo>
                  <a:lnTo>
                    <a:pt x="2268560" y="0"/>
                  </a:lnTo>
                  <a:lnTo>
                    <a:pt x="2280722" y="0"/>
                  </a:lnTo>
                </a:path>
                <a:path w="3373754" h="2198370" extrusionOk="0">
                  <a:moveTo>
                    <a:pt x="2351675" y="0"/>
                  </a:moveTo>
                  <a:lnTo>
                    <a:pt x="2351675" y="0"/>
                  </a:lnTo>
                  <a:lnTo>
                    <a:pt x="2365081" y="0"/>
                  </a:lnTo>
                </a:path>
                <a:path w="3373754" h="2198370" extrusionOk="0">
                  <a:moveTo>
                    <a:pt x="2436205" y="0"/>
                  </a:moveTo>
                  <a:lnTo>
                    <a:pt x="2436205" y="0"/>
                  </a:lnTo>
                  <a:lnTo>
                    <a:pt x="2448173" y="0"/>
                  </a:lnTo>
                </a:path>
                <a:path w="3373754" h="2198370" extrusionOk="0">
                  <a:moveTo>
                    <a:pt x="2520564" y="0"/>
                  </a:moveTo>
                  <a:lnTo>
                    <a:pt x="2520564" y="0"/>
                  </a:lnTo>
                  <a:lnTo>
                    <a:pt x="2532727" y="0"/>
                  </a:lnTo>
                </a:path>
                <a:path w="3373754" h="2198370" extrusionOk="0">
                  <a:moveTo>
                    <a:pt x="2603850" y="0"/>
                  </a:moveTo>
                  <a:lnTo>
                    <a:pt x="2603850" y="0"/>
                  </a:lnTo>
                  <a:lnTo>
                    <a:pt x="2617256" y="0"/>
                  </a:lnTo>
                </a:path>
                <a:path w="3373754" h="2198370" extrusionOk="0">
                  <a:moveTo>
                    <a:pt x="2688209" y="0"/>
                  </a:moveTo>
                  <a:lnTo>
                    <a:pt x="2688209" y="0"/>
                  </a:lnTo>
                  <a:lnTo>
                    <a:pt x="2700348" y="0"/>
                  </a:lnTo>
                </a:path>
                <a:path w="3373754" h="2198370" extrusionOk="0">
                  <a:moveTo>
                    <a:pt x="2772739" y="0"/>
                  </a:moveTo>
                  <a:lnTo>
                    <a:pt x="2772739" y="0"/>
                  </a:lnTo>
                  <a:lnTo>
                    <a:pt x="2784731" y="0"/>
                  </a:lnTo>
                </a:path>
                <a:path w="3373754" h="2198370" extrusionOk="0">
                  <a:moveTo>
                    <a:pt x="2855830" y="0"/>
                  </a:moveTo>
                  <a:lnTo>
                    <a:pt x="2855830" y="0"/>
                  </a:lnTo>
                  <a:lnTo>
                    <a:pt x="2869260" y="0"/>
                  </a:lnTo>
                </a:path>
                <a:path w="3373754" h="2198370" extrusionOk="0">
                  <a:moveTo>
                    <a:pt x="2940384" y="0"/>
                  </a:moveTo>
                  <a:lnTo>
                    <a:pt x="2940384" y="0"/>
                  </a:lnTo>
                  <a:lnTo>
                    <a:pt x="2952352" y="0"/>
                  </a:lnTo>
                </a:path>
                <a:path w="3373754" h="2198370" extrusionOk="0">
                  <a:moveTo>
                    <a:pt x="3024743" y="0"/>
                  </a:moveTo>
                  <a:lnTo>
                    <a:pt x="3024743" y="0"/>
                  </a:lnTo>
                  <a:lnTo>
                    <a:pt x="3036881" y="0"/>
                  </a:lnTo>
                </a:path>
                <a:path w="3373754" h="2198370" extrusionOk="0">
                  <a:moveTo>
                    <a:pt x="3107835" y="0"/>
                  </a:moveTo>
                  <a:lnTo>
                    <a:pt x="3107835" y="0"/>
                  </a:lnTo>
                  <a:lnTo>
                    <a:pt x="3121265" y="0"/>
                  </a:lnTo>
                </a:path>
                <a:path w="3373754" h="2198370" extrusionOk="0">
                  <a:moveTo>
                    <a:pt x="3192388" y="0"/>
                  </a:moveTo>
                  <a:lnTo>
                    <a:pt x="3192388" y="0"/>
                  </a:lnTo>
                  <a:lnTo>
                    <a:pt x="3204356" y="0"/>
                  </a:lnTo>
                </a:path>
                <a:path w="3373754" h="2198370" extrusionOk="0">
                  <a:moveTo>
                    <a:pt x="3276918" y="0"/>
                  </a:moveTo>
                  <a:lnTo>
                    <a:pt x="3276918" y="0"/>
                  </a:lnTo>
                  <a:lnTo>
                    <a:pt x="3288886" y="0"/>
                  </a:lnTo>
                </a:path>
                <a:path w="3373754" h="2198370" extrusionOk="0">
                  <a:moveTo>
                    <a:pt x="3360034" y="0"/>
                  </a:moveTo>
                  <a:lnTo>
                    <a:pt x="3360034" y="0"/>
                  </a:lnTo>
                  <a:lnTo>
                    <a:pt x="337344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064324" y="3070473"/>
              <a:ext cx="3425825" cy="2637790"/>
            </a:xfrm>
            <a:custGeom>
              <a:avLst/>
              <a:gdLst/>
              <a:ahLst/>
              <a:cxnLst/>
              <a:rect l="l" t="t" r="r" b="b"/>
              <a:pathLst>
                <a:path w="3425825" h="2637790" extrusionOk="0">
                  <a:moveTo>
                    <a:pt x="0" y="2637777"/>
                  </a:moveTo>
                  <a:lnTo>
                    <a:pt x="0" y="2637777"/>
                  </a:lnTo>
                  <a:lnTo>
                    <a:pt x="3425625" y="2637777"/>
                  </a:lnTo>
                </a:path>
                <a:path w="3425825" h="2637790" extrusionOk="0">
                  <a:moveTo>
                    <a:pt x="0" y="0"/>
                  </a:moveTo>
                  <a:lnTo>
                    <a:pt x="0" y="0"/>
                  </a:lnTo>
                  <a:lnTo>
                    <a:pt x="3425625" y="0"/>
                  </a:lnTo>
                </a:path>
                <a:path w="3425825" h="2637790" extrusionOk="0">
                  <a:moveTo>
                    <a:pt x="0" y="2637777"/>
                  </a:moveTo>
                  <a:lnTo>
                    <a:pt x="0" y="2637777"/>
                  </a:lnTo>
                  <a:lnTo>
                    <a:pt x="0" y="0"/>
                  </a:lnTo>
                </a:path>
                <a:path w="3425825" h="2637790" extrusionOk="0">
                  <a:moveTo>
                    <a:pt x="3425625" y="2637777"/>
                  </a:moveTo>
                  <a:lnTo>
                    <a:pt x="3425625" y="2637777"/>
                  </a:lnTo>
                  <a:lnTo>
                    <a:pt x="3425625" y="0"/>
                  </a:lnTo>
                </a:path>
                <a:path w="3425825" h="2637790" extrusionOk="0">
                  <a:moveTo>
                    <a:pt x="0" y="2637777"/>
                  </a:moveTo>
                  <a:lnTo>
                    <a:pt x="0" y="2637777"/>
                  </a:lnTo>
                  <a:lnTo>
                    <a:pt x="3425625" y="2637777"/>
                  </a:lnTo>
                </a:path>
                <a:path w="3425825" h="2637790" extrusionOk="0">
                  <a:moveTo>
                    <a:pt x="0" y="2637777"/>
                  </a:moveTo>
                  <a:lnTo>
                    <a:pt x="0" y="2637777"/>
                  </a:lnTo>
                  <a:lnTo>
                    <a:pt x="0" y="0"/>
                  </a:lnTo>
                </a:path>
                <a:path w="3425825" h="2637790" extrusionOk="0">
                  <a:moveTo>
                    <a:pt x="0" y="2637777"/>
                  </a:moveTo>
                  <a:lnTo>
                    <a:pt x="0" y="2637777"/>
                  </a:lnTo>
                  <a:lnTo>
                    <a:pt x="0" y="2604240"/>
                  </a:lnTo>
                </a:path>
                <a:path w="3425825" h="2637790" extrusionOk="0">
                  <a:moveTo>
                    <a:pt x="0" y="1244"/>
                  </a:moveTo>
                  <a:lnTo>
                    <a:pt x="0" y="1244"/>
                  </a:lnTo>
                  <a:lnTo>
                    <a:pt x="0" y="34883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883329" y="5800829"/>
              <a:ext cx="45720" cy="123825"/>
            </a:xfrm>
            <a:custGeom>
              <a:avLst/>
              <a:gdLst/>
              <a:ahLst/>
              <a:cxnLst/>
              <a:rect l="l" t="t" r="r" b="b"/>
              <a:pathLst>
                <a:path w="45719" h="123825" extrusionOk="0">
                  <a:moveTo>
                    <a:pt x="45576" y="0"/>
                  </a:moveTo>
                  <a:lnTo>
                    <a:pt x="33508" y="0"/>
                  </a:lnTo>
                  <a:lnTo>
                    <a:pt x="30831" y="9392"/>
                  </a:lnTo>
                  <a:lnTo>
                    <a:pt x="28146" y="16098"/>
                  </a:lnTo>
                  <a:lnTo>
                    <a:pt x="22791" y="17442"/>
                  </a:lnTo>
                  <a:lnTo>
                    <a:pt x="18763" y="20126"/>
                  </a:lnTo>
                  <a:lnTo>
                    <a:pt x="10724" y="22814"/>
                  </a:lnTo>
                  <a:lnTo>
                    <a:pt x="0" y="24147"/>
                  </a:lnTo>
                  <a:lnTo>
                    <a:pt x="0" y="36225"/>
                  </a:lnTo>
                  <a:lnTo>
                    <a:pt x="29489" y="36225"/>
                  </a:lnTo>
                  <a:lnTo>
                    <a:pt x="29489" y="123443"/>
                  </a:lnTo>
                  <a:lnTo>
                    <a:pt x="45576" y="123443"/>
                  </a:lnTo>
                  <a:lnTo>
                    <a:pt x="455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554" name="Google Shape;554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1816" y="5799485"/>
              <a:ext cx="284244" cy="128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Google Shape;555;p32"/>
            <p:cNvSpPr/>
            <p:nvPr/>
          </p:nvSpPr>
          <p:spPr>
            <a:xfrm>
              <a:off x="1064324" y="3071717"/>
              <a:ext cx="3425825" cy="2637155"/>
            </a:xfrm>
            <a:custGeom>
              <a:avLst/>
              <a:gdLst/>
              <a:ahLst/>
              <a:cxnLst/>
              <a:rect l="l" t="t" r="r" b="b"/>
              <a:pathLst>
                <a:path w="3425825" h="2637154" extrusionOk="0">
                  <a:moveTo>
                    <a:pt x="685142" y="2636533"/>
                  </a:moveTo>
                  <a:lnTo>
                    <a:pt x="685142" y="2636533"/>
                  </a:lnTo>
                  <a:lnTo>
                    <a:pt x="685142" y="2602996"/>
                  </a:lnTo>
                </a:path>
                <a:path w="3425825" h="2637154" extrusionOk="0">
                  <a:moveTo>
                    <a:pt x="685142" y="0"/>
                  </a:moveTo>
                  <a:lnTo>
                    <a:pt x="685142" y="0"/>
                  </a:lnTo>
                  <a:lnTo>
                    <a:pt x="685142" y="33638"/>
                  </a:lnTo>
                </a:path>
                <a:path w="3425825" h="2637154" extrusionOk="0">
                  <a:moveTo>
                    <a:pt x="1370294" y="2636533"/>
                  </a:moveTo>
                  <a:lnTo>
                    <a:pt x="1370294" y="2636533"/>
                  </a:lnTo>
                  <a:lnTo>
                    <a:pt x="1370294" y="2602996"/>
                  </a:lnTo>
                </a:path>
                <a:path w="3425825" h="2637154" extrusionOk="0">
                  <a:moveTo>
                    <a:pt x="1370294" y="0"/>
                  </a:moveTo>
                  <a:lnTo>
                    <a:pt x="1370294" y="0"/>
                  </a:lnTo>
                  <a:lnTo>
                    <a:pt x="1370294" y="33638"/>
                  </a:lnTo>
                </a:path>
                <a:path w="3425825" h="2637154" extrusionOk="0">
                  <a:moveTo>
                    <a:pt x="2055335" y="2636533"/>
                  </a:moveTo>
                  <a:lnTo>
                    <a:pt x="2055335" y="2636533"/>
                  </a:lnTo>
                  <a:lnTo>
                    <a:pt x="2055335" y="2602996"/>
                  </a:lnTo>
                </a:path>
                <a:path w="3425825" h="2637154" extrusionOk="0">
                  <a:moveTo>
                    <a:pt x="2055335" y="0"/>
                  </a:moveTo>
                  <a:lnTo>
                    <a:pt x="2055335" y="0"/>
                  </a:lnTo>
                  <a:lnTo>
                    <a:pt x="2055335" y="33638"/>
                  </a:lnTo>
                </a:path>
                <a:path w="3425825" h="2637154" extrusionOk="0">
                  <a:moveTo>
                    <a:pt x="2740565" y="2636533"/>
                  </a:moveTo>
                  <a:lnTo>
                    <a:pt x="2740565" y="2636533"/>
                  </a:lnTo>
                  <a:lnTo>
                    <a:pt x="2740565" y="2602996"/>
                  </a:lnTo>
                </a:path>
                <a:path w="3425825" h="2637154" extrusionOk="0">
                  <a:moveTo>
                    <a:pt x="2740565" y="0"/>
                  </a:moveTo>
                  <a:lnTo>
                    <a:pt x="2740565" y="0"/>
                  </a:lnTo>
                  <a:lnTo>
                    <a:pt x="2740565" y="33638"/>
                  </a:lnTo>
                </a:path>
                <a:path w="3425825" h="2637154" extrusionOk="0">
                  <a:moveTo>
                    <a:pt x="3425625" y="2636533"/>
                  </a:moveTo>
                  <a:lnTo>
                    <a:pt x="3425625" y="2636533"/>
                  </a:lnTo>
                  <a:lnTo>
                    <a:pt x="3425625" y="2602996"/>
                  </a:lnTo>
                </a:path>
                <a:path w="3425825" h="2637154" extrusionOk="0">
                  <a:moveTo>
                    <a:pt x="3425625" y="0"/>
                  </a:moveTo>
                  <a:lnTo>
                    <a:pt x="3425625" y="0"/>
                  </a:lnTo>
                  <a:lnTo>
                    <a:pt x="3425625" y="33638"/>
                  </a:lnTo>
                </a:path>
                <a:path w="3425825" h="2637154" extrusionOk="0">
                  <a:moveTo>
                    <a:pt x="0" y="2636533"/>
                  </a:moveTo>
                  <a:lnTo>
                    <a:pt x="0" y="2636533"/>
                  </a:lnTo>
                  <a:lnTo>
                    <a:pt x="33526" y="2636533"/>
                  </a:lnTo>
                </a:path>
                <a:path w="3425825" h="2637154" extrusionOk="0">
                  <a:moveTo>
                    <a:pt x="3425625" y="2636533"/>
                  </a:moveTo>
                  <a:lnTo>
                    <a:pt x="3425625" y="2636533"/>
                  </a:lnTo>
                  <a:lnTo>
                    <a:pt x="3392183" y="2636533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556" name="Google Shape;556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9525" y="5649218"/>
              <a:ext cx="85800" cy="128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32"/>
            <p:cNvSpPr/>
            <p:nvPr/>
          </p:nvSpPr>
          <p:spPr>
            <a:xfrm>
              <a:off x="1064324" y="4829421"/>
              <a:ext cx="3425825" cy="440690"/>
            </a:xfrm>
            <a:custGeom>
              <a:avLst/>
              <a:gdLst/>
              <a:ahLst/>
              <a:cxnLst/>
              <a:rect l="l" t="t" r="r" b="b"/>
              <a:pathLst>
                <a:path w="3425825" h="440689" extrusionOk="0">
                  <a:moveTo>
                    <a:pt x="0" y="440090"/>
                  </a:moveTo>
                  <a:lnTo>
                    <a:pt x="0" y="440090"/>
                  </a:lnTo>
                  <a:lnTo>
                    <a:pt x="33526" y="440090"/>
                  </a:lnTo>
                </a:path>
                <a:path w="3425825" h="440689" extrusionOk="0">
                  <a:moveTo>
                    <a:pt x="3425625" y="440090"/>
                  </a:moveTo>
                  <a:lnTo>
                    <a:pt x="3425625" y="440090"/>
                  </a:lnTo>
                  <a:lnTo>
                    <a:pt x="3392183" y="440090"/>
                  </a:lnTo>
                </a:path>
                <a:path w="3425825" h="440689" extrusionOk="0">
                  <a:moveTo>
                    <a:pt x="0" y="0"/>
                  </a:moveTo>
                  <a:lnTo>
                    <a:pt x="0" y="0"/>
                  </a:lnTo>
                  <a:lnTo>
                    <a:pt x="33526" y="0"/>
                  </a:lnTo>
                </a:path>
                <a:path w="3425825" h="440689" extrusionOk="0">
                  <a:moveTo>
                    <a:pt x="3425625" y="0"/>
                  </a:moveTo>
                  <a:lnTo>
                    <a:pt x="3425625" y="0"/>
                  </a:lnTo>
                  <a:lnTo>
                    <a:pt x="339218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730481" y="4770368"/>
              <a:ext cx="46990" cy="125095"/>
            </a:xfrm>
            <a:custGeom>
              <a:avLst/>
              <a:gdLst/>
              <a:ahLst/>
              <a:cxnLst/>
              <a:rect l="l" t="t" r="r" b="b"/>
              <a:pathLst>
                <a:path w="46990" h="125095" extrusionOk="0">
                  <a:moveTo>
                    <a:pt x="46919" y="0"/>
                  </a:moveTo>
                  <a:lnTo>
                    <a:pt x="33518" y="0"/>
                  </a:lnTo>
                  <a:lnTo>
                    <a:pt x="32177" y="9390"/>
                  </a:lnTo>
                  <a:lnTo>
                    <a:pt x="28156" y="16095"/>
                  </a:lnTo>
                  <a:lnTo>
                    <a:pt x="20107" y="21468"/>
                  </a:lnTo>
                  <a:lnTo>
                    <a:pt x="12067" y="22830"/>
                  </a:lnTo>
                  <a:lnTo>
                    <a:pt x="0" y="24164"/>
                  </a:lnTo>
                  <a:lnTo>
                    <a:pt x="0" y="36241"/>
                  </a:lnTo>
                  <a:lnTo>
                    <a:pt x="29490" y="36241"/>
                  </a:lnTo>
                  <a:lnTo>
                    <a:pt x="29490" y="124774"/>
                  </a:lnTo>
                  <a:lnTo>
                    <a:pt x="46919" y="124774"/>
                  </a:lnTo>
                  <a:lnTo>
                    <a:pt x="46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559" name="Google Shape;559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8968" y="4770368"/>
              <a:ext cx="185023" cy="127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32"/>
            <p:cNvSpPr/>
            <p:nvPr/>
          </p:nvSpPr>
          <p:spPr>
            <a:xfrm>
              <a:off x="1064324" y="3070473"/>
              <a:ext cx="3425825" cy="2637790"/>
            </a:xfrm>
            <a:custGeom>
              <a:avLst/>
              <a:gdLst/>
              <a:ahLst/>
              <a:cxnLst/>
              <a:rect l="l" t="t" r="r" b="b"/>
              <a:pathLst>
                <a:path w="3425825" h="2637790" extrusionOk="0">
                  <a:moveTo>
                    <a:pt x="0" y="1318865"/>
                  </a:moveTo>
                  <a:lnTo>
                    <a:pt x="0" y="1318865"/>
                  </a:lnTo>
                  <a:lnTo>
                    <a:pt x="33526" y="1318865"/>
                  </a:lnTo>
                </a:path>
                <a:path w="3425825" h="2637790" extrusionOk="0">
                  <a:moveTo>
                    <a:pt x="3425625" y="1318865"/>
                  </a:moveTo>
                  <a:lnTo>
                    <a:pt x="3425625" y="1318865"/>
                  </a:lnTo>
                  <a:lnTo>
                    <a:pt x="3392183" y="1318865"/>
                  </a:lnTo>
                </a:path>
                <a:path w="3425825" h="2637790" extrusionOk="0">
                  <a:moveTo>
                    <a:pt x="0" y="878784"/>
                  </a:moveTo>
                  <a:lnTo>
                    <a:pt x="0" y="878784"/>
                  </a:lnTo>
                  <a:lnTo>
                    <a:pt x="33526" y="878784"/>
                  </a:lnTo>
                </a:path>
                <a:path w="3425825" h="2637790" extrusionOk="0">
                  <a:moveTo>
                    <a:pt x="3425625" y="878784"/>
                  </a:moveTo>
                  <a:lnTo>
                    <a:pt x="3425625" y="878784"/>
                  </a:lnTo>
                  <a:lnTo>
                    <a:pt x="3392183" y="878784"/>
                  </a:lnTo>
                </a:path>
                <a:path w="3425825" h="2637790" extrusionOk="0">
                  <a:moveTo>
                    <a:pt x="0" y="438770"/>
                  </a:moveTo>
                  <a:lnTo>
                    <a:pt x="0" y="438770"/>
                  </a:lnTo>
                  <a:lnTo>
                    <a:pt x="33526" y="438770"/>
                  </a:lnTo>
                </a:path>
                <a:path w="3425825" h="2637790" extrusionOk="0">
                  <a:moveTo>
                    <a:pt x="3425625" y="438770"/>
                  </a:moveTo>
                  <a:lnTo>
                    <a:pt x="3425625" y="438770"/>
                  </a:lnTo>
                  <a:lnTo>
                    <a:pt x="3392183" y="438770"/>
                  </a:lnTo>
                </a:path>
                <a:path w="3425825" h="2637790" extrusionOk="0">
                  <a:moveTo>
                    <a:pt x="0" y="1244"/>
                  </a:moveTo>
                  <a:lnTo>
                    <a:pt x="0" y="1244"/>
                  </a:lnTo>
                  <a:lnTo>
                    <a:pt x="33526" y="1244"/>
                  </a:lnTo>
                </a:path>
                <a:path w="3425825" h="2637790" extrusionOk="0">
                  <a:moveTo>
                    <a:pt x="3425625" y="1244"/>
                  </a:moveTo>
                  <a:lnTo>
                    <a:pt x="3425625" y="1244"/>
                  </a:lnTo>
                  <a:lnTo>
                    <a:pt x="3392183" y="1244"/>
                  </a:lnTo>
                </a:path>
                <a:path w="3425825" h="2637790" extrusionOk="0">
                  <a:moveTo>
                    <a:pt x="0" y="2637777"/>
                  </a:moveTo>
                  <a:lnTo>
                    <a:pt x="0" y="2637777"/>
                  </a:lnTo>
                  <a:lnTo>
                    <a:pt x="3425625" y="2637777"/>
                  </a:lnTo>
                </a:path>
                <a:path w="3425825" h="2637790" extrusionOk="0">
                  <a:moveTo>
                    <a:pt x="0" y="0"/>
                  </a:moveTo>
                  <a:lnTo>
                    <a:pt x="0" y="0"/>
                  </a:lnTo>
                  <a:lnTo>
                    <a:pt x="3425625" y="0"/>
                  </a:lnTo>
                </a:path>
                <a:path w="3425825" h="2637790" extrusionOk="0">
                  <a:moveTo>
                    <a:pt x="0" y="2637777"/>
                  </a:moveTo>
                  <a:lnTo>
                    <a:pt x="0" y="2637777"/>
                  </a:lnTo>
                  <a:lnTo>
                    <a:pt x="0" y="0"/>
                  </a:lnTo>
                </a:path>
                <a:path w="3425825" h="2637790" extrusionOk="0">
                  <a:moveTo>
                    <a:pt x="3425625" y="2637777"/>
                  </a:moveTo>
                  <a:lnTo>
                    <a:pt x="3425625" y="2637777"/>
                  </a:lnTo>
                  <a:lnTo>
                    <a:pt x="3425625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1010689" y="4547654"/>
              <a:ext cx="3533140" cy="800100"/>
            </a:xfrm>
            <a:custGeom>
              <a:avLst/>
              <a:gdLst/>
              <a:ahLst/>
              <a:cxnLst/>
              <a:rect l="l" t="t" r="r" b="b"/>
              <a:pathLst>
                <a:path w="3533140" h="800100" extrusionOk="0">
                  <a:moveTo>
                    <a:pt x="107270" y="220046"/>
                  </a:moveTo>
                  <a:lnTo>
                    <a:pt x="103039" y="240888"/>
                  </a:lnTo>
                  <a:lnTo>
                    <a:pt x="91518" y="257954"/>
                  </a:lnTo>
                  <a:lnTo>
                    <a:pt x="74464" y="269483"/>
                  </a:lnTo>
                  <a:lnTo>
                    <a:pt x="53635" y="273717"/>
                  </a:lnTo>
                  <a:lnTo>
                    <a:pt x="32813" y="269483"/>
                  </a:lnTo>
                  <a:lnTo>
                    <a:pt x="15758" y="257954"/>
                  </a:lnTo>
                  <a:lnTo>
                    <a:pt x="4233" y="240888"/>
                  </a:lnTo>
                  <a:lnTo>
                    <a:pt x="0" y="220046"/>
                  </a:lnTo>
                  <a:lnTo>
                    <a:pt x="4233" y="199208"/>
                  </a:lnTo>
                  <a:lnTo>
                    <a:pt x="15758" y="182144"/>
                  </a:lnTo>
                  <a:lnTo>
                    <a:pt x="32813" y="170616"/>
                  </a:lnTo>
                  <a:lnTo>
                    <a:pt x="53635" y="166382"/>
                  </a:lnTo>
                  <a:lnTo>
                    <a:pt x="74464" y="170616"/>
                  </a:lnTo>
                  <a:lnTo>
                    <a:pt x="91518" y="182144"/>
                  </a:lnTo>
                  <a:lnTo>
                    <a:pt x="103039" y="199208"/>
                  </a:lnTo>
                  <a:lnTo>
                    <a:pt x="107270" y="220046"/>
                  </a:lnTo>
                  <a:close/>
                </a:path>
                <a:path w="3533140" h="800100" extrusionOk="0">
                  <a:moveTo>
                    <a:pt x="140777" y="236141"/>
                  </a:moveTo>
                  <a:lnTo>
                    <a:pt x="136547" y="256985"/>
                  </a:lnTo>
                  <a:lnTo>
                    <a:pt x="125028" y="274051"/>
                  </a:lnTo>
                  <a:lnTo>
                    <a:pt x="107980" y="285580"/>
                  </a:lnTo>
                  <a:lnTo>
                    <a:pt x="87161" y="289814"/>
                  </a:lnTo>
                  <a:lnTo>
                    <a:pt x="66333" y="285580"/>
                  </a:lnTo>
                  <a:lnTo>
                    <a:pt x="49279" y="274051"/>
                  </a:lnTo>
                  <a:lnTo>
                    <a:pt x="37757" y="256985"/>
                  </a:lnTo>
                  <a:lnTo>
                    <a:pt x="33526" y="236141"/>
                  </a:lnTo>
                  <a:lnTo>
                    <a:pt x="37757" y="215304"/>
                  </a:lnTo>
                  <a:lnTo>
                    <a:pt x="49279" y="198241"/>
                  </a:lnTo>
                  <a:lnTo>
                    <a:pt x="66333" y="186713"/>
                  </a:lnTo>
                  <a:lnTo>
                    <a:pt x="87161" y="182479"/>
                  </a:lnTo>
                  <a:lnTo>
                    <a:pt x="107980" y="186713"/>
                  </a:lnTo>
                  <a:lnTo>
                    <a:pt x="125028" y="198241"/>
                  </a:lnTo>
                  <a:lnTo>
                    <a:pt x="136547" y="215304"/>
                  </a:lnTo>
                  <a:lnTo>
                    <a:pt x="140777" y="236141"/>
                  </a:lnTo>
                  <a:close/>
                </a:path>
                <a:path w="3533140" h="800100" extrusionOk="0">
                  <a:moveTo>
                    <a:pt x="175649" y="378378"/>
                  </a:moveTo>
                  <a:lnTo>
                    <a:pt x="171418" y="399211"/>
                  </a:lnTo>
                  <a:lnTo>
                    <a:pt x="159897" y="416271"/>
                  </a:lnTo>
                  <a:lnTo>
                    <a:pt x="142843" y="427799"/>
                  </a:lnTo>
                  <a:lnTo>
                    <a:pt x="122014" y="432032"/>
                  </a:lnTo>
                  <a:lnTo>
                    <a:pt x="101192" y="427799"/>
                  </a:lnTo>
                  <a:lnTo>
                    <a:pt x="84138" y="416271"/>
                  </a:lnTo>
                  <a:lnTo>
                    <a:pt x="72612" y="399211"/>
                  </a:lnTo>
                  <a:lnTo>
                    <a:pt x="68379" y="378378"/>
                  </a:lnTo>
                  <a:lnTo>
                    <a:pt x="72612" y="357530"/>
                  </a:lnTo>
                  <a:lnTo>
                    <a:pt x="84138" y="340461"/>
                  </a:lnTo>
                  <a:lnTo>
                    <a:pt x="101192" y="328930"/>
                  </a:lnTo>
                  <a:lnTo>
                    <a:pt x="122014" y="324695"/>
                  </a:lnTo>
                  <a:lnTo>
                    <a:pt x="142843" y="328930"/>
                  </a:lnTo>
                  <a:lnTo>
                    <a:pt x="159897" y="340461"/>
                  </a:lnTo>
                  <a:lnTo>
                    <a:pt x="171418" y="357530"/>
                  </a:lnTo>
                  <a:lnTo>
                    <a:pt x="175649" y="378378"/>
                  </a:lnTo>
                  <a:close/>
                </a:path>
                <a:path w="3533140" h="800100" extrusionOk="0">
                  <a:moveTo>
                    <a:pt x="209159" y="53673"/>
                  </a:moveTo>
                  <a:lnTo>
                    <a:pt x="204928" y="74510"/>
                  </a:lnTo>
                  <a:lnTo>
                    <a:pt x="193409" y="91574"/>
                  </a:lnTo>
                  <a:lnTo>
                    <a:pt x="176361" y="103103"/>
                  </a:lnTo>
                  <a:lnTo>
                    <a:pt x="155543" y="107337"/>
                  </a:lnTo>
                  <a:lnTo>
                    <a:pt x="134713" y="103103"/>
                  </a:lnTo>
                  <a:lnTo>
                    <a:pt x="117659" y="91574"/>
                  </a:lnTo>
                  <a:lnTo>
                    <a:pt x="106139" y="74510"/>
                  </a:lnTo>
                  <a:lnTo>
                    <a:pt x="101908" y="53673"/>
                  </a:lnTo>
                  <a:lnTo>
                    <a:pt x="106139" y="32829"/>
                  </a:lnTo>
                  <a:lnTo>
                    <a:pt x="117659" y="15763"/>
                  </a:lnTo>
                  <a:lnTo>
                    <a:pt x="134713" y="4234"/>
                  </a:lnTo>
                  <a:lnTo>
                    <a:pt x="155543" y="0"/>
                  </a:lnTo>
                  <a:lnTo>
                    <a:pt x="176361" y="4234"/>
                  </a:lnTo>
                  <a:lnTo>
                    <a:pt x="193409" y="15763"/>
                  </a:lnTo>
                  <a:lnTo>
                    <a:pt x="204928" y="32829"/>
                  </a:lnTo>
                  <a:lnTo>
                    <a:pt x="209159" y="53673"/>
                  </a:lnTo>
                  <a:close/>
                </a:path>
                <a:path w="3533140" h="800100" extrusionOk="0">
                  <a:moveTo>
                    <a:pt x="244029" y="211996"/>
                  </a:moveTo>
                  <a:lnTo>
                    <a:pt x="239798" y="232832"/>
                  </a:lnTo>
                  <a:lnTo>
                    <a:pt x="228277" y="249899"/>
                  </a:lnTo>
                  <a:lnTo>
                    <a:pt x="211223" y="261433"/>
                  </a:lnTo>
                  <a:lnTo>
                    <a:pt x="190393" y="265669"/>
                  </a:lnTo>
                  <a:lnTo>
                    <a:pt x="169573" y="261433"/>
                  </a:lnTo>
                  <a:lnTo>
                    <a:pt x="152518" y="249899"/>
                  </a:lnTo>
                  <a:lnTo>
                    <a:pt x="140992" y="232832"/>
                  </a:lnTo>
                  <a:lnTo>
                    <a:pt x="136758" y="211996"/>
                  </a:lnTo>
                  <a:lnTo>
                    <a:pt x="140992" y="190592"/>
                  </a:lnTo>
                  <a:lnTo>
                    <a:pt x="152518" y="173591"/>
                  </a:lnTo>
                  <a:lnTo>
                    <a:pt x="169573" y="162377"/>
                  </a:lnTo>
                  <a:lnTo>
                    <a:pt x="190393" y="158332"/>
                  </a:lnTo>
                  <a:lnTo>
                    <a:pt x="211223" y="162377"/>
                  </a:lnTo>
                  <a:lnTo>
                    <a:pt x="228277" y="173591"/>
                  </a:lnTo>
                  <a:lnTo>
                    <a:pt x="239798" y="190592"/>
                  </a:lnTo>
                  <a:lnTo>
                    <a:pt x="244029" y="211996"/>
                  </a:lnTo>
                  <a:close/>
                </a:path>
                <a:path w="3533140" h="800100" extrusionOk="0">
                  <a:moveTo>
                    <a:pt x="277538" y="308598"/>
                  </a:moveTo>
                  <a:lnTo>
                    <a:pt x="273497" y="329439"/>
                  </a:lnTo>
                  <a:lnTo>
                    <a:pt x="262293" y="346509"/>
                  </a:lnTo>
                  <a:lnTo>
                    <a:pt x="245308" y="358044"/>
                  </a:lnTo>
                  <a:lnTo>
                    <a:pt x="223922" y="362281"/>
                  </a:lnTo>
                  <a:lnTo>
                    <a:pt x="203092" y="358044"/>
                  </a:lnTo>
                  <a:lnTo>
                    <a:pt x="186039" y="346509"/>
                  </a:lnTo>
                  <a:lnTo>
                    <a:pt x="174518" y="329439"/>
                  </a:lnTo>
                  <a:lnTo>
                    <a:pt x="170287" y="308598"/>
                  </a:lnTo>
                  <a:lnTo>
                    <a:pt x="174518" y="287764"/>
                  </a:lnTo>
                  <a:lnTo>
                    <a:pt x="186039" y="270701"/>
                  </a:lnTo>
                  <a:lnTo>
                    <a:pt x="203092" y="259169"/>
                  </a:lnTo>
                  <a:lnTo>
                    <a:pt x="223922" y="254934"/>
                  </a:lnTo>
                  <a:lnTo>
                    <a:pt x="245308" y="259169"/>
                  </a:lnTo>
                  <a:lnTo>
                    <a:pt x="262293" y="270701"/>
                  </a:lnTo>
                  <a:lnTo>
                    <a:pt x="273497" y="287764"/>
                  </a:lnTo>
                  <a:lnTo>
                    <a:pt x="277538" y="308598"/>
                  </a:lnTo>
                  <a:close/>
                </a:path>
                <a:path w="3533140" h="800100" extrusionOk="0">
                  <a:moveTo>
                    <a:pt x="312410" y="334087"/>
                  </a:moveTo>
                  <a:lnTo>
                    <a:pt x="308179" y="354932"/>
                  </a:lnTo>
                  <a:lnTo>
                    <a:pt x="296658" y="372002"/>
                  </a:lnTo>
                  <a:lnTo>
                    <a:pt x="279604" y="383534"/>
                  </a:lnTo>
                  <a:lnTo>
                    <a:pt x="258775" y="387770"/>
                  </a:lnTo>
                  <a:lnTo>
                    <a:pt x="237953" y="383534"/>
                  </a:lnTo>
                  <a:lnTo>
                    <a:pt x="220898" y="372002"/>
                  </a:lnTo>
                  <a:lnTo>
                    <a:pt x="209373" y="354932"/>
                  </a:lnTo>
                  <a:lnTo>
                    <a:pt x="205140" y="334087"/>
                  </a:lnTo>
                  <a:lnTo>
                    <a:pt x="209373" y="313253"/>
                  </a:lnTo>
                  <a:lnTo>
                    <a:pt x="220898" y="296190"/>
                  </a:lnTo>
                  <a:lnTo>
                    <a:pt x="237953" y="284658"/>
                  </a:lnTo>
                  <a:lnTo>
                    <a:pt x="258775" y="280423"/>
                  </a:lnTo>
                  <a:lnTo>
                    <a:pt x="279604" y="284658"/>
                  </a:lnTo>
                  <a:lnTo>
                    <a:pt x="296658" y="296190"/>
                  </a:lnTo>
                  <a:lnTo>
                    <a:pt x="308179" y="313253"/>
                  </a:lnTo>
                  <a:lnTo>
                    <a:pt x="312410" y="334087"/>
                  </a:lnTo>
                  <a:close/>
                </a:path>
                <a:path w="3533140" h="800100" extrusionOk="0">
                  <a:moveTo>
                    <a:pt x="347260" y="430698"/>
                  </a:moveTo>
                  <a:lnTo>
                    <a:pt x="343030" y="451542"/>
                  </a:lnTo>
                  <a:lnTo>
                    <a:pt x="331511" y="468608"/>
                  </a:lnTo>
                  <a:lnTo>
                    <a:pt x="314463" y="480138"/>
                  </a:lnTo>
                  <a:lnTo>
                    <a:pt x="293645" y="484372"/>
                  </a:lnTo>
                  <a:lnTo>
                    <a:pt x="272816" y="480138"/>
                  </a:lnTo>
                  <a:lnTo>
                    <a:pt x="255762" y="468608"/>
                  </a:lnTo>
                  <a:lnTo>
                    <a:pt x="244240" y="451542"/>
                  </a:lnTo>
                  <a:lnTo>
                    <a:pt x="240009" y="430698"/>
                  </a:lnTo>
                  <a:lnTo>
                    <a:pt x="244240" y="409861"/>
                  </a:lnTo>
                  <a:lnTo>
                    <a:pt x="255762" y="392797"/>
                  </a:lnTo>
                  <a:lnTo>
                    <a:pt x="272816" y="381268"/>
                  </a:lnTo>
                  <a:lnTo>
                    <a:pt x="293645" y="377034"/>
                  </a:lnTo>
                  <a:lnTo>
                    <a:pt x="314463" y="381268"/>
                  </a:lnTo>
                  <a:lnTo>
                    <a:pt x="331511" y="392797"/>
                  </a:lnTo>
                  <a:lnTo>
                    <a:pt x="343030" y="409861"/>
                  </a:lnTo>
                  <a:lnTo>
                    <a:pt x="347260" y="430698"/>
                  </a:lnTo>
                  <a:close/>
                </a:path>
                <a:path w="3533140" h="800100" extrusionOk="0">
                  <a:moveTo>
                    <a:pt x="380789" y="228093"/>
                  </a:moveTo>
                  <a:lnTo>
                    <a:pt x="376556" y="248937"/>
                  </a:lnTo>
                  <a:lnTo>
                    <a:pt x="365031" y="266003"/>
                  </a:lnTo>
                  <a:lnTo>
                    <a:pt x="347976" y="277533"/>
                  </a:lnTo>
                  <a:lnTo>
                    <a:pt x="327154" y="281767"/>
                  </a:lnTo>
                  <a:lnTo>
                    <a:pt x="306332" y="277533"/>
                  </a:lnTo>
                  <a:lnTo>
                    <a:pt x="289278" y="266003"/>
                  </a:lnTo>
                  <a:lnTo>
                    <a:pt x="277752" y="248937"/>
                  </a:lnTo>
                  <a:lnTo>
                    <a:pt x="273519" y="228093"/>
                  </a:lnTo>
                  <a:lnTo>
                    <a:pt x="277752" y="207255"/>
                  </a:lnTo>
                  <a:lnTo>
                    <a:pt x="289278" y="190192"/>
                  </a:lnTo>
                  <a:lnTo>
                    <a:pt x="306332" y="178663"/>
                  </a:lnTo>
                  <a:lnTo>
                    <a:pt x="327154" y="174429"/>
                  </a:lnTo>
                  <a:lnTo>
                    <a:pt x="347976" y="178663"/>
                  </a:lnTo>
                  <a:lnTo>
                    <a:pt x="365031" y="190192"/>
                  </a:lnTo>
                  <a:lnTo>
                    <a:pt x="376556" y="207255"/>
                  </a:lnTo>
                  <a:lnTo>
                    <a:pt x="380789" y="228093"/>
                  </a:lnTo>
                  <a:close/>
                </a:path>
                <a:path w="3533140" h="800100" extrusionOk="0">
                  <a:moveTo>
                    <a:pt x="415642" y="299206"/>
                  </a:moveTo>
                  <a:lnTo>
                    <a:pt x="411411" y="320047"/>
                  </a:lnTo>
                  <a:lnTo>
                    <a:pt x="399892" y="337117"/>
                  </a:lnTo>
                  <a:lnTo>
                    <a:pt x="382844" y="348652"/>
                  </a:lnTo>
                  <a:lnTo>
                    <a:pt x="362026" y="352889"/>
                  </a:lnTo>
                  <a:lnTo>
                    <a:pt x="341196" y="348652"/>
                  </a:lnTo>
                  <a:lnTo>
                    <a:pt x="324142" y="337117"/>
                  </a:lnTo>
                  <a:lnTo>
                    <a:pt x="312622" y="320047"/>
                  </a:lnTo>
                  <a:lnTo>
                    <a:pt x="308391" y="299206"/>
                  </a:lnTo>
                  <a:lnTo>
                    <a:pt x="312622" y="278374"/>
                  </a:lnTo>
                  <a:lnTo>
                    <a:pt x="324142" y="261314"/>
                  </a:lnTo>
                  <a:lnTo>
                    <a:pt x="341196" y="249786"/>
                  </a:lnTo>
                  <a:lnTo>
                    <a:pt x="362026" y="245552"/>
                  </a:lnTo>
                  <a:lnTo>
                    <a:pt x="382844" y="249786"/>
                  </a:lnTo>
                  <a:lnTo>
                    <a:pt x="399892" y="261314"/>
                  </a:lnTo>
                  <a:lnTo>
                    <a:pt x="411411" y="278374"/>
                  </a:lnTo>
                  <a:lnTo>
                    <a:pt x="415642" y="299206"/>
                  </a:lnTo>
                  <a:close/>
                </a:path>
                <a:path w="3533140" h="800100" extrusionOk="0">
                  <a:moveTo>
                    <a:pt x="449169" y="272375"/>
                  </a:moveTo>
                  <a:lnTo>
                    <a:pt x="444935" y="293212"/>
                  </a:lnTo>
                  <a:lnTo>
                    <a:pt x="433410" y="310276"/>
                  </a:lnTo>
                  <a:lnTo>
                    <a:pt x="416355" y="321805"/>
                  </a:lnTo>
                  <a:lnTo>
                    <a:pt x="395533" y="326039"/>
                  </a:lnTo>
                  <a:lnTo>
                    <a:pt x="374713" y="321805"/>
                  </a:lnTo>
                  <a:lnTo>
                    <a:pt x="357658" y="310276"/>
                  </a:lnTo>
                  <a:lnTo>
                    <a:pt x="346132" y="293212"/>
                  </a:lnTo>
                  <a:lnTo>
                    <a:pt x="341898" y="272375"/>
                  </a:lnTo>
                  <a:lnTo>
                    <a:pt x="346132" y="251531"/>
                  </a:lnTo>
                  <a:lnTo>
                    <a:pt x="357658" y="234465"/>
                  </a:lnTo>
                  <a:lnTo>
                    <a:pt x="374713" y="222936"/>
                  </a:lnTo>
                  <a:lnTo>
                    <a:pt x="395533" y="218702"/>
                  </a:lnTo>
                  <a:lnTo>
                    <a:pt x="416355" y="222936"/>
                  </a:lnTo>
                  <a:lnTo>
                    <a:pt x="433410" y="234465"/>
                  </a:lnTo>
                  <a:lnTo>
                    <a:pt x="444935" y="251531"/>
                  </a:lnTo>
                  <a:lnTo>
                    <a:pt x="449169" y="272375"/>
                  </a:lnTo>
                  <a:close/>
                </a:path>
                <a:path w="3533140" h="800100" extrusionOk="0">
                  <a:moveTo>
                    <a:pt x="484021" y="211996"/>
                  </a:moveTo>
                  <a:lnTo>
                    <a:pt x="479790" y="232832"/>
                  </a:lnTo>
                  <a:lnTo>
                    <a:pt x="468269" y="249899"/>
                  </a:lnTo>
                  <a:lnTo>
                    <a:pt x="451215" y="261433"/>
                  </a:lnTo>
                  <a:lnTo>
                    <a:pt x="430386" y="265669"/>
                  </a:lnTo>
                  <a:lnTo>
                    <a:pt x="409567" y="261433"/>
                  </a:lnTo>
                  <a:lnTo>
                    <a:pt x="392519" y="249899"/>
                  </a:lnTo>
                  <a:lnTo>
                    <a:pt x="381001" y="232832"/>
                  </a:lnTo>
                  <a:lnTo>
                    <a:pt x="376770" y="211996"/>
                  </a:lnTo>
                  <a:lnTo>
                    <a:pt x="381001" y="190592"/>
                  </a:lnTo>
                  <a:lnTo>
                    <a:pt x="392519" y="173591"/>
                  </a:lnTo>
                  <a:lnTo>
                    <a:pt x="409567" y="162377"/>
                  </a:lnTo>
                  <a:lnTo>
                    <a:pt x="430386" y="158332"/>
                  </a:lnTo>
                  <a:lnTo>
                    <a:pt x="451215" y="162377"/>
                  </a:lnTo>
                  <a:lnTo>
                    <a:pt x="468269" y="173591"/>
                  </a:lnTo>
                  <a:lnTo>
                    <a:pt x="479790" y="190592"/>
                  </a:lnTo>
                  <a:lnTo>
                    <a:pt x="484021" y="211996"/>
                  </a:lnTo>
                  <a:close/>
                </a:path>
                <a:path w="3533140" h="800100" extrusionOk="0">
                  <a:moveTo>
                    <a:pt x="517550" y="289814"/>
                  </a:moveTo>
                  <a:lnTo>
                    <a:pt x="513317" y="310653"/>
                  </a:lnTo>
                  <a:lnTo>
                    <a:pt x="501791" y="327716"/>
                  </a:lnTo>
                  <a:lnTo>
                    <a:pt x="484736" y="339244"/>
                  </a:lnTo>
                  <a:lnTo>
                    <a:pt x="463915" y="343478"/>
                  </a:lnTo>
                  <a:lnTo>
                    <a:pt x="443093" y="339244"/>
                  </a:lnTo>
                  <a:lnTo>
                    <a:pt x="426039" y="327716"/>
                  </a:lnTo>
                  <a:lnTo>
                    <a:pt x="414513" y="310653"/>
                  </a:lnTo>
                  <a:lnTo>
                    <a:pt x="410280" y="289814"/>
                  </a:lnTo>
                  <a:lnTo>
                    <a:pt x="414513" y="268980"/>
                  </a:lnTo>
                  <a:lnTo>
                    <a:pt x="426039" y="251913"/>
                  </a:lnTo>
                  <a:lnTo>
                    <a:pt x="443093" y="240378"/>
                  </a:lnTo>
                  <a:lnTo>
                    <a:pt x="463915" y="236141"/>
                  </a:lnTo>
                  <a:lnTo>
                    <a:pt x="484736" y="240378"/>
                  </a:lnTo>
                  <a:lnTo>
                    <a:pt x="501791" y="251913"/>
                  </a:lnTo>
                  <a:lnTo>
                    <a:pt x="513317" y="268980"/>
                  </a:lnTo>
                  <a:lnTo>
                    <a:pt x="517550" y="289814"/>
                  </a:lnTo>
                  <a:close/>
                </a:path>
                <a:path w="3533140" h="800100" extrusionOk="0">
                  <a:moveTo>
                    <a:pt x="552400" y="387770"/>
                  </a:moveTo>
                  <a:lnTo>
                    <a:pt x="548170" y="408603"/>
                  </a:lnTo>
                  <a:lnTo>
                    <a:pt x="536649" y="425663"/>
                  </a:lnTo>
                  <a:lnTo>
                    <a:pt x="519595" y="437190"/>
                  </a:lnTo>
                  <a:lnTo>
                    <a:pt x="498765" y="441424"/>
                  </a:lnTo>
                  <a:lnTo>
                    <a:pt x="477948" y="437190"/>
                  </a:lnTo>
                  <a:lnTo>
                    <a:pt x="460899" y="425663"/>
                  </a:lnTo>
                  <a:lnTo>
                    <a:pt x="449380" y="408603"/>
                  </a:lnTo>
                  <a:lnTo>
                    <a:pt x="445149" y="387770"/>
                  </a:lnTo>
                  <a:lnTo>
                    <a:pt x="449380" y="366929"/>
                  </a:lnTo>
                  <a:lnTo>
                    <a:pt x="460899" y="349859"/>
                  </a:lnTo>
                  <a:lnTo>
                    <a:pt x="477948" y="338324"/>
                  </a:lnTo>
                  <a:lnTo>
                    <a:pt x="498765" y="334087"/>
                  </a:lnTo>
                  <a:lnTo>
                    <a:pt x="519595" y="338324"/>
                  </a:lnTo>
                  <a:lnTo>
                    <a:pt x="536649" y="349859"/>
                  </a:lnTo>
                  <a:lnTo>
                    <a:pt x="548170" y="366929"/>
                  </a:lnTo>
                  <a:lnTo>
                    <a:pt x="552400" y="387770"/>
                  </a:lnTo>
                  <a:close/>
                </a:path>
                <a:path w="3533140" h="800100" extrusionOk="0">
                  <a:moveTo>
                    <a:pt x="585930" y="148940"/>
                  </a:moveTo>
                  <a:lnTo>
                    <a:pt x="581885" y="169779"/>
                  </a:lnTo>
                  <a:lnTo>
                    <a:pt x="570674" y="186842"/>
                  </a:lnTo>
                  <a:lnTo>
                    <a:pt x="553683" y="198370"/>
                  </a:lnTo>
                  <a:lnTo>
                    <a:pt x="532294" y="202604"/>
                  </a:lnTo>
                  <a:lnTo>
                    <a:pt x="511473" y="198370"/>
                  </a:lnTo>
                  <a:lnTo>
                    <a:pt x="494418" y="186842"/>
                  </a:lnTo>
                  <a:lnTo>
                    <a:pt x="482892" y="169779"/>
                  </a:lnTo>
                  <a:lnTo>
                    <a:pt x="478659" y="148940"/>
                  </a:lnTo>
                  <a:lnTo>
                    <a:pt x="482892" y="128098"/>
                  </a:lnTo>
                  <a:lnTo>
                    <a:pt x="494418" y="111031"/>
                  </a:lnTo>
                  <a:lnTo>
                    <a:pt x="511473" y="99501"/>
                  </a:lnTo>
                  <a:lnTo>
                    <a:pt x="532294" y="95267"/>
                  </a:lnTo>
                  <a:lnTo>
                    <a:pt x="553683" y="99501"/>
                  </a:lnTo>
                  <a:lnTo>
                    <a:pt x="570674" y="111031"/>
                  </a:lnTo>
                  <a:lnTo>
                    <a:pt x="581885" y="128098"/>
                  </a:lnTo>
                  <a:lnTo>
                    <a:pt x="585930" y="148940"/>
                  </a:lnTo>
                  <a:close/>
                </a:path>
                <a:path w="3533140" h="800100" extrusionOk="0">
                  <a:moveTo>
                    <a:pt x="620782" y="262984"/>
                  </a:moveTo>
                  <a:lnTo>
                    <a:pt x="616551" y="283821"/>
                  </a:lnTo>
                  <a:lnTo>
                    <a:pt x="605030" y="300884"/>
                  </a:lnTo>
                  <a:lnTo>
                    <a:pt x="587976" y="312413"/>
                  </a:lnTo>
                  <a:lnTo>
                    <a:pt x="567147" y="316648"/>
                  </a:lnTo>
                  <a:lnTo>
                    <a:pt x="546328" y="312413"/>
                  </a:lnTo>
                  <a:lnTo>
                    <a:pt x="529279" y="300884"/>
                  </a:lnTo>
                  <a:lnTo>
                    <a:pt x="517759" y="283821"/>
                  </a:lnTo>
                  <a:lnTo>
                    <a:pt x="513529" y="262984"/>
                  </a:lnTo>
                  <a:lnTo>
                    <a:pt x="517759" y="242140"/>
                  </a:lnTo>
                  <a:lnTo>
                    <a:pt x="529279" y="225074"/>
                  </a:lnTo>
                  <a:lnTo>
                    <a:pt x="546328" y="213544"/>
                  </a:lnTo>
                  <a:lnTo>
                    <a:pt x="567147" y="209310"/>
                  </a:lnTo>
                  <a:lnTo>
                    <a:pt x="587976" y="213544"/>
                  </a:lnTo>
                  <a:lnTo>
                    <a:pt x="605030" y="225074"/>
                  </a:lnTo>
                  <a:lnTo>
                    <a:pt x="616551" y="242140"/>
                  </a:lnTo>
                  <a:lnTo>
                    <a:pt x="620782" y="262984"/>
                  </a:lnTo>
                  <a:close/>
                </a:path>
                <a:path w="3533140" h="800100" extrusionOk="0">
                  <a:moveTo>
                    <a:pt x="655652" y="139549"/>
                  </a:moveTo>
                  <a:lnTo>
                    <a:pt x="651418" y="160387"/>
                  </a:lnTo>
                  <a:lnTo>
                    <a:pt x="639893" y="177450"/>
                  </a:lnTo>
                  <a:lnTo>
                    <a:pt x="622838" y="188979"/>
                  </a:lnTo>
                  <a:lnTo>
                    <a:pt x="602016" y="193213"/>
                  </a:lnTo>
                  <a:lnTo>
                    <a:pt x="581188" y="188979"/>
                  </a:lnTo>
                  <a:lnTo>
                    <a:pt x="564134" y="177450"/>
                  </a:lnTo>
                  <a:lnTo>
                    <a:pt x="552612" y="160387"/>
                  </a:lnTo>
                  <a:lnTo>
                    <a:pt x="548381" y="139549"/>
                  </a:lnTo>
                  <a:lnTo>
                    <a:pt x="552612" y="118706"/>
                  </a:lnTo>
                  <a:lnTo>
                    <a:pt x="564134" y="101640"/>
                  </a:lnTo>
                  <a:lnTo>
                    <a:pt x="581188" y="90110"/>
                  </a:lnTo>
                  <a:lnTo>
                    <a:pt x="602016" y="85875"/>
                  </a:lnTo>
                  <a:lnTo>
                    <a:pt x="622838" y="90110"/>
                  </a:lnTo>
                  <a:lnTo>
                    <a:pt x="639893" y="101640"/>
                  </a:lnTo>
                  <a:lnTo>
                    <a:pt x="651418" y="118706"/>
                  </a:lnTo>
                  <a:lnTo>
                    <a:pt x="655652" y="139549"/>
                  </a:lnTo>
                  <a:close/>
                </a:path>
                <a:path w="3533140" h="800100" extrusionOk="0">
                  <a:moveTo>
                    <a:pt x="689161" y="148940"/>
                  </a:moveTo>
                  <a:lnTo>
                    <a:pt x="684930" y="169779"/>
                  </a:lnTo>
                  <a:lnTo>
                    <a:pt x="673409" y="186842"/>
                  </a:lnTo>
                  <a:lnTo>
                    <a:pt x="656355" y="198370"/>
                  </a:lnTo>
                  <a:lnTo>
                    <a:pt x="635526" y="202604"/>
                  </a:lnTo>
                  <a:lnTo>
                    <a:pt x="614707" y="198370"/>
                  </a:lnTo>
                  <a:lnTo>
                    <a:pt x="597659" y="186842"/>
                  </a:lnTo>
                  <a:lnTo>
                    <a:pt x="586141" y="169779"/>
                  </a:lnTo>
                  <a:lnTo>
                    <a:pt x="581910" y="148940"/>
                  </a:lnTo>
                  <a:lnTo>
                    <a:pt x="586141" y="128098"/>
                  </a:lnTo>
                  <a:lnTo>
                    <a:pt x="597659" y="111031"/>
                  </a:lnTo>
                  <a:lnTo>
                    <a:pt x="614707" y="99501"/>
                  </a:lnTo>
                  <a:lnTo>
                    <a:pt x="635526" y="95267"/>
                  </a:lnTo>
                  <a:lnTo>
                    <a:pt x="656355" y="99501"/>
                  </a:lnTo>
                  <a:lnTo>
                    <a:pt x="673409" y="111031"/>
                  </a:lnTo>
                  <a:lnTo>
                    <a:pt x="684930" y="128098"/>
                  </a:lnTo>
                  <a:lnTo>
                    <a:pt x="689161" y="148940"/>
                  </a:lnTo>
                  <a:close/>
                </a:path>
                <a:path w="3533140" h="800100" extrusionOk="0">
                  <a:moveTo>
                    <a:pt x="724033" y="440080"/>
                  </a:moveTo>
                  <a:lnTo>
                    <a:pt x="719800" y="460929"/>
                  </a:lnTo>
                  <a:lnTo>
                    <a:pt x="708274" y="477998"/>
                  </a:lnTo>
                  <a:lnTo>
                    <a:pt x="691219" y="489529"/>
                  </a:lnTo>
                  <a:lnTo>
                    <a:pt x="670398" y="493763"/>
                  </a:lnTo>
                  <a:lnTo>
                    <a:pt x="649568" y="489529"/>
                  </a:lnTo>
                  <a:lnTo>
                    <a:pt x="632514" y="477998"/>
                  </a:lnTo>
                  <a:lnTo>
                    <a:pt x="620994" y="460929"/>
                  </a:lnTo>
                  <a:lnTo>
                    <a:pt x="616763" y="440080"/>
                  </a:lnTo>
                  <a:lnTo>
                    <a:pt x="620994" y="418681"/>
                  </a:lnTo>
                  <a:lnTo>
                    <a:pt x="632514" y="401684"/>
                  </a:lnTo>
                  <a:lnTo>
                    <a:pt x="649568" y="390471"/>
                  </a:lnTo>
                  <a:lnTo>
                    <a:pt x="670398" y="386426"/>
                  </a:lnTo>
                  <a:lnTo>
                    <a:pt x="691219" y="390471"/>
                  </a:lnTo>
                  <a:lnTo>
                    <a:pt x="708274" y="401684"/>
                  </a:lnTo>
                  <a:lnTo>
                    <a:pt x="719800" y="418681"/>
                  </a:lnTo>
                  <a:lnTo>
                    <a:pt x="724033" y="440080"/>
                  </a:lnTo>
                  <a:close/>
                </a:path>
                <a:path w="3533140" h="800100" extrusionOk="0">
                  <a:moveTo>
                    <a:pt x="757541" y="193213"/>
                  </a:moveTo>
                  <a:lnTo>
                    <a:pt x="753310" y="214048"/>
                  </a:lnTo>
                  <a:lnTo>
                    <a:pt x="741789" y="231115"/>
                  </a:lnTo>
                  <a:lnTo>
                    <a:pt x="724735" y="242649"/>
                  </a:lnTo>
                  <a:lnTo>
                    <a:pt x="703905" y="246886"/>
                  </a:lnTo>
                  <a:lnTo>
                    <a:pt x="683088" y="242649"/>
                  </a:lnTo>
                  <a:lnTo>
                    <a:pt x="666039" y="231115"/>
                  </a:lnTo>
                  <a:lnTo>
                    <a:pt x="654520" y="214048"/>
                  </a:lnTo>
                  <a:lnTo>
                    <a:pt x="650289" y="193213"/>
                  </a:lnTo>
                  <a:lnTo>
                    <a:pt x="654520" y="172375"/>
                  </a:lnTo>
                  <a:lnTo>
                    <a:pt x="666039" y="155312"/>
                  </a:lnTo>
                  <a:lnTo>
                    <a:pt x="683088" y="143783"/>
                  </a:lnTo>
                  <a:lnTo>
                    <a:pt x="703905" y="139549"/>
                  </a:lnTo>
                  <a:lnTo>
                    <a:pt x="724735" y="143783"/>
                  </a:lnTo>
                  <a:lnTo>
                    <a:pt x="741789" y="155312"/>
                  </a:lnTo>
                  <a:lnTo>
                    <a:pt x="753310" y="172375"/>
                  </a:lnTo>
                  <a:lnTo>
                    <a:pt x="757541" y="193213"/>
                  </a:lnTo>
                  <a:close/>
                </a:path>
                <a:path w="3533140" h="800100" extrusionOk="0">
                  <a:moveTo>
                    <a:pt x="825922" y="315303"/>
                  </a:moveTo>
                  <a:lnTo>
                    <a:pt x="821691" y="336145"/>
                  </a:lnTo>
                  <a:lnTo>
                    <a:pt x="810170" y="353215"/>
                  </a:lnTo>
                  <a:lnTo>
                    <a:pt x="793116" y="364750"/>
                  </a:lnTo>
                  <a:lnTo>
                    <a:pt x="772287" y="368987"/>
                  </a:lnTo>
                  <a:lnTo>
                    <a:pt x="751468" y="364750"/>
                  </a:lnTo>
                  <a:lnTo>
                    <a:pt x="734419" y="353215"/>
                  </a:lnTo>
                  <a:lnTo>
                    <a:pt x="722899" y="336145"/>
                  </a:lnTo>
                  <a:lnTo>
                    <a:pt x="718669" y="315303"/>
                  </a:lnTo>
                  <a:lnTo>
                    <a:pt x="722899" y="294472"/>
                  </a:lnTo>
                  <a:lnTo>
                    <a:pt x="734419" y="277411"/>
                  </a:lnTo>
                  <a:lnTo>
                    <a:pt x="751468" y="265883"/>
                  </a:lnTo>
                  <a:lnTo>
                    <a:pt x="772287" y="261649"/>
                  </a:lnTo>
                  <a:lnTo>
                    <a:pt x="793116" y="265883"/>
                  </a:lnTo>
                  <a:lnTo>
                    <a:pt x="810170" y="277411"/>
                  </a:lnTo>
                  <a:lnTo>
                    <a:pt x="821691" y="294472"/>
                  </a:lnTo>
                  <a:lnTo>
                    <a:pt x="825922" y="315303"/>
                  </a:lnTo>
                  <a:close/>
                </a:path>
                <a:path w="3533140" h="800100" extrusionOk="0">
                  <a:moveTo>
                    <a:pt x="860792" y="60389"/>
                  </a:moveTo>
                  <a:lnTo>
                    <a:pt x="856558" y="81220"/>
                  </a:lnTo>
                  <a:lnTo>
                    <a:pt x="845033" y="98281"/>
                  </a:lnTo>
                  <a:lnTo>
                    <a:pt x="827978" y="109809"/>
                  </a:lnTo>
                  <a:lnTo>
                    <a:pt x="807157" y="114043"/>
                  </a:lnTo>
                  <a:lnTo>
                    <a:pt x="786328" y="109809"/>
                  </a:lnTo>
                  <a:lnTo>
                    <a:pt x="769274" y="98281"/>
                  </a:lnTo>
                  <a:lnTo>
                    <a:pt x="757752" y="81220"/>
                  </a:lnTo>
                  <a:lnTo>
                    <a:pt x="753521" y="60389"/>
                  </a:lnTo>
                  <a:lnTo>
                    <a:pt x="757752" y="39539"/>
                  </a:lnTo>
                  <a:lnTo>
                    <a:pt x="769274" y="22470"/>
                  </a:lnTo>
                  <a:lnTo>
                    <a:pt x="786328" y="10940"/>
                  </a:lnTo>
                  <a:lnTo>
                    <a:pt x="807157" y="6705"/>
                  </a:lnTo>
                  <a:lnTo>
                    <a:pt x="827978" y="10940"/>
                  </a:lnTo>
                  <a:lnTo>
                    <a:pt x="845033" y="22470"/>
                  </a:lnTo>
                  <a:lnTo>
                    <a:pt x="856558" y="39539"/>
                  </a:lnTo>
                  <a:lnTo>
                    <a:pt x="860792" y="60389"/>
                  </a:lnTo>
                  <a:close/>
                </a:path>
                <a:path w="3533140" h="800100" extrusionOk="0">
                  <a:moveTo>
                    <a:pt x="894301" y="245552"/>
                  </a:moveTo>
                  <a:lnTo>
                    <a:pt x="890258" y="266385"/>
                  </a:lnTo>
                  <a:lnTo>
                    <a:pt x="879049" y="283445"/>
                  </a:lnTo>
                  <a:lnTo>
                    <a:pt x="862058" y="294972"/>
                  </a:lnTo>
                  <a:lnTo>
                    <a:pt x="840666" y="299206"/>
                  </a:lnTo>
                  <a:lnTo>
                    <a:pt x="819844" y="294972"/>
                  </a:lnTo>
                  <a:lnTo>
                    <a:pt x="802790" y="283445"/>
                  </a:lnTo>
                  <a:lnTo>
                    <a:pt x="791264" y="266385"/>
                  </a:lnTo>
                  <a:lnTo>
                    <a:pt x="787031" y="245552"/>
                  </a:lnTo>
                  <a:lnTo>
                    <a:pt x="791264" y="224704"/>
                  </a:lnTo>
                  <a:lnTo>
                    <a:pt x="802790" y="207635"/>
                  </a:lnTo>
                  <a:lnTo>
                    <a:pt x="819844" y="196105"/>
                  </a:lnTo>
                  <a:lnTo>
                    <a:pt x="840666" y="191871"/>
                  </a:lnTo>
                  <a:lnTo>
                    <a:pt x="862058" y="196105"/>
                  </a:lnTo>
                  <a:lnTo>
                    <a:pt x="879049" y="207635"/>
                  </a:lnTo>
                  <a:lnTo>
                    <a:pt x="890258" y="224704"/>
                  </a:lnTo>
                  <a:lnTo>
                    <a:pt x="894301" y="245552"/>
                  </a:lnTo>
                  <a:close/>
                </a:path>
                <a:path w="3533140" h="800100" extrusionOk="0">
                  <a:moveTo>
                    <a:pt x="929154" y="236141"/>
                  </a:moveTo>
                  <a:lnTo>
                    <a:pt x="924923" y="256985"/>
                  </a:lnTo>
                  <a:lnTo>
                    <a:pt x="913404" y="274051"/>
                  </a:lnTo>
                  <a:lnTo>
                    <a:pt x="896356" y="285580"/>
                  </a:lnTo>
                  <a:lnTo>
                    <a:pt x="875538" y="289814"/>
                  </a:lnTo>
                  <a:lnTo>
                    <a:pt x="854708" y="285580"/>
                  </a:lnTo>
                  <a:lnTo>
                    <a:pt x="837654" y="274051"/>
                  </a:lnTo>
                  <a:lnTo>
                    <a:pt x="826134" y="256985"/>
                  </a:lnTo>
                  <a:lnTo>
                    <a:pt x="821903" y="236141"/>
                  </a:lnTo>
                  <a:lnTo>
                    <a:pt x="826134" y="215304"/>
                  </a:lnTo>
                  <a:lnTo>
                    <a:pt x="837654" y="198241"/>
                  </a:lnTo>
                  <a:lnTo>
                    <a:pt x="854708" y="186713"/>
                  </a:lnTo>
                  <a:lnTo>
                    <a:pt x="875538" y="182479"/>
                  </a:lnTo>
                  <a:lnTo>
                    <a:pt x="896356" y="186713"/>
                  </a:lnTo>
                  <a:lnTo>
                    <a:pt x="913404" y="198241"/>
                  </a:lnTo>
                  <a:lnTo>
                    <a:pt x="924923" y="215304"/>
                  </a:lnTo>
                  <a:lnTo>
                    <a:pt x="929154" y="236141"/>
                  </a:lnTo>
                  <a:close/>
                </a:path>
                <a:path w="3533140" h="800100" extrusionOk="0">
                  <a:moveTo>
                    <a:pt x="964014" y="69780"/>
                  </a:moveTo>
                  <a:lnTo>
                    <a:pt x="959783" y="90612"/>
                  </a:lnTo>
                  <a:lnTo>
                    <a:pt x="948262" y="107672"/>
                  </a:lnTo>
                  <a:lnTo>
                    <a:pt x="931209" y="119200"/>
                  </a:lnTo>
                  <a:lnTo>
                    <a:pt x="910379" y="123434"/>
                  </a:lnTo>
                  <a:lnTo>
                    <a:pt x="889558" y="119200"/>
                  </a:lnTo>
                  <a:lnTo>
                    <a:pt x="872503" y="107672"/>
                  </a:lnTo>
                  <a:lnTo>
                    <a:pt x="860977" y="90612"/>
                  </a:lnTo>
                  <a:lnTo>
                    <a:pt x="856743" y="69780"/>
                  </a:lnTo>
                  <a:lnTo>
                    <a:pt x="860977" y="48939"/>
                  </a:lnTo>
                  <a:lnTo>
                    <a:pt x="872503" y="31869"/>
                  </a:lnTo>
                  <a:lnTo>
                    <a:pt x="889558" y="20334"/>
                  </a:lnTo>
                  <a:lnTo>
                    <a:pt x="910379" y="16097"/>
                  </a:lnTo>
                  <a:lnTo>
                    <a:pt x="931209" y="20334"/>
                  </a:lnTo>
                  <a:lnTo>
                    <a:pt x="948262" y="31869"/>
                  </a:lnTo>
                  <a:lnTo>
                    <a:pt x="959783" y="48939"/>
                  </a:lnTo>
                  <a:lnTo>
                    <a:pt x="964014" y="69780"/>
                  </a:lnTo>
                  <a:close/>
                </a:path>
                <a:path w="3533140" h="800100" extrusionOk="0">
                  <a:moveTo>
                    <a:pt x="997533" y="254934"/>
                  </a:moveTo>
                  <a:lnTo>
                    <a:pt x="993303" y="275772"/>
                  </a:lnTo>
                  <a:lnTo>
                    <a:pt x="981783" y="292835"/>
                  </a:lnTo>
                  <a:lnTo>
                    <a:pt x="964735" y="304364"/>
                  </a:lnTo>
                  <a:lnTo>
                    <a:pt x="943917" y="308598"/>
                  </a:lnTo>
                  <a:lnTo>
                    <a:pt x="923088" y="304364"/>
                  </a:lnTo>
                  <a:lnTo>
                    <a:pt x="906034" y="292835"/>
                  </a:lnTo>
                  <a:lnTo>
                    <a:pt x="894513" y="275772"/>
                  </a:lnTo>
                  <a:lnTo>
                    <a:pt x="890282" y="254934"/>
                  </a:lnTo>
                  <a:lnTo>
                    <a:pt x="894513" y="234091"/>
                  </a:lnTo>
                  <a:lnTo>
                    <a:pt x="906034" y="217026"/>
                  </a:lnTo>
                  <a:lnTo>
                    <a:pt x="923088" y="205497"/>
                  </a:lnTo>
                  <a:lnTo>
                    <a:pt x="943917" y="201263"/>
                  </a:lnTo>
                  <a:lnTo>
                    <a:pt x="964735" y="205497"/>
                  </a:lnTo>
                  <a:lnTo>
                    <a:pt x="981783" y="217026"/>
                  </a:lnTo>
                  <a:lnTo>
                    <a:pt x="993303" y="234091"/>
                  </a:lnTo>
                  <a:lnTo>
                    <a:pt x="997533" y="254934"/>
                  </a:lnTo>
                  <a:close/>
                </a:path>
                <a:path w="3533140" h="800100" extrusionOk="0">
                  <a:moveTo>
                    <a:pt x="1032396" y="228093"/>
                  </a:moveTo>
                  <a:lnTo>
                    <a:pt x="1028165" y="248937"/>
                  </a:lnTo>
                  <a:lnTo>
                    <a:pt x="1016643" y="266003"/>
                  </a:lnTo>
                  <a:lnTo>
                    <a:pt x="999589" y="277533"/>
                  </a:lnTo>
                  <a:lnTo>
                    <a:pt x="978760" y="281767"/>
                  </a:lnTo>
                  <a:lnTo>
                    <a:pt x="957939" y="277533"/>
                  </a:lnTo>
                  <a:lnTo>
                    <a:pt x="940884" y="266003"/>
                  </a:lnTo>
                  <a:lnTo>
                    <a:pt x="929358" y="248937"/>
                  </a:lnTo>
                  <a:lnTo>
                    <a:pt x="925125" y="228093"/>
                  </a:lnTo>
                  <a:lnTo>
                    <a:pt x="929358" y="207255"/>
                  </a:lnTo>
                  <a:lnTo>
                    <a:pt x="940884" y="190192"/>
                  </a:lnTo>
                  <a:lnTo>
                    <a:pt x="957939" y="178663"/>
                  </a:lnTo>
                  <a:lnTo>
                    <a:pt x="978760" y="174429"/>
                  </a:lnTo>
                  <a:lnTo>
                    <a:pt x="999589" y="178663"/>
                  </a:lnTo>
                  <a:lnTo>
                    <a:pt x="1016643" y="190192"/>
                  </a:lnTo>
                  <a:lnTo>
                    <a:pt x="1028165" y="207255"/>
                  </a:lnTo>
                  <a:lnTo>
                    <a:pt x="1032396" y="228093"/>
                  </a:lnTo>
                  <a:close/>
                </a:path>
                <a:path w="3533140" h="800100" extrusionOk="0">
                  <a:moveTo>
                    <a:pt x="1065913" y="315303"/>
                  </a:moveTo>
                  <a:lnTo>
                    <a:pt x="1061681" y="336145"/>
                  </a:lnTo>
                  <a:lnTo>
                    <a:pt x="1050159" y="353215"/>
                  </a:lnTo>
                  <a:lnTo>
                    <a:pt x="1033107" y="364750"/>
                  </a:lnTo>
                  <a:lnTo>
                    <a:pt x="1012287" y="368987"/>
                  </a:lnTo>
                  <a:lnTo>
                    <a:pt x="991464" y="364750"/>
                  </a:lnTo>
                  <a:lnTo>
                    <a:pt x="974413" y="353215"/>
                  </a:lnTo>
                  <a:lnTo>
                    <a:pt x="962892" y="336145"/>
                  </a:lnTo>
                  <a:lnTo>
                    <a:pt x="958661" y="315303"/>
                  </a:lnTo>
                  <a:lnTo>
                    <a:pt x="962892" y="294472"/>
                  </a:lnTo>
                  <a:lnTo>
                    <a:pt x="974413" y="277411"/>
                  </a:lnTo>
                  <a:lnTo>
                    <a:pt x="991464" y="265883"/>
                  </a:lnTo>
                  <a:lnTo>
                    <a:pt x="1012287" y="261649"/>
                  </a:lnTo>
                  <a:lnTo>
                    <a:pt x="1033107" y="265883"/>
                  </a:lnTo>
                  <a:lnTo>
                    <a:pt x="1050159" y="277411"/>
                  </a:lnTo>
                  <a:lnTo>
                    <a:pt x="1061681" y="294472"/>
                  </a:lnTo>
                  <a:lnTo>
                    <a:pt x="1065913" y="315303"/>
                  </a:lnTo>
                  <a:close/>
                </a:path>
                <a:path w="3533140" h="800100" extrusionOk="0">
                  <a:moveTo>
                    <a:pt x="1100775" y="220046"/>
                  </a:moveTo>
                  <a:lnTo>
                    <a:pt x="1096544" y="240888"/>
                  </a:lnTo>
                  <a:lnTo>
                    <a:pt x="1085022" y="257954"/>
                  </a:lnTo>
                  <a:lnTo>
                    <a:pt x="1067968" y="269483"/>
                  </a:lnTo>
                  <a:lnTo>
                    <a:pt x="1047140" y="273717"/>
                  </a:lnTo>
                  <a:lnTo>
                    <a:pt x="1026318" y="269483"/>
                  </a:lnTo>
                  <a:lnTo>
                    <a:pt x="1009263" y="257954"/>
                  </a:lnTo>
                  <a:lnTo>
                    <a:pt x="997738" y="240888"/>
                  </a:lnTo>
                  <a:lnTo>
                    <a:pt x="993504" y="220046"/>
                  </a:lnTo>
                  <a:lnTo>
                    <a:pt x="997738" y="199208"/>
                  </a:lnTo>
                  <a:lnTo>
                    <a:pt x="1009263" y="182144"/>
                  </a:lnTo>
                  <a:lnTo>
                    <a:pt x="1026318" y="170616"/>
                  </a:lnTo>
                  <a:lnTo>
                    <a:pt x="1047140" y="166382"/>
                  </a:lnTo>
                  <a:lnTo>
                    <a:pt x="1067968" y="170616"/>
                  </a:lnTo>
                  <a:lnTo>
                    <a:pt x="1085022" y="182144"/>
                  </a:lnTo>
                  <a:lnTo>
                    <a:pt x="1096544" y="199208"/>
                  </a:lnTo>
                  <a:lnTo>
                    <a:pt x="1100775" y="220046"/>
                  </a:lnTo>
                  <a:close/>
                </a:path>
                <a:path w="3533140" h="800100" extrusionOk="0">
                  <a:moveTo>
                    <a:pt x="1134294" y="299206"/>
                  </a:moveTo>
                  <a:lnTo>
                    <a:pt x="1130062" y="320047"/>
                  </a:lnTo>
                  <a:lnTo>
                    <a:pt x="1118539" y="337117"/>
                  </a:lnTo>
                  <a:lnTo>
                    <a:pt x="1101488" y="348652"/>
                  </a:lnTo>
                  <a:lnTo>
                    <a:pt x="1080669" y="352889"/>
                  </a:lnTo>
                  <a:lnTo>
                    <a:pt x="1059844" y="348652"/>
                  </a:lnTo>
                  <a:lnTo>
                    <a:pt x="1042792" y="337117"/>
                  </a:lnTo>
                  <a:lnTo>
                    <a:pt x="1031272" y="320047"/>
                  </a:lnTo>
                  <a:lnTo>
                    <a:pt x="1027041" y="299206"/>
                  </a:lnTo>
                  <a:lnTo>
                    <a:pt x="1031272" y="278374"/>
                  </a:lnTo>
                  <a:lnTo>
                    <a:pt x="1042792" y="261314"/>
                  </a:lnTo>
                  <a:lnTo>
                    <a:pt x="1059844" y="249786"/>
                  </a:lnTo>
                  <a:lnTo>
                    <a:pt x="1080669" y="245552"/>
                  </a:lnTo>
                  <a:lnTo>
                    <a:pt x="1101488" y="249786"/>
                  </a:lnTo>
                  <a:lnTo>
                    <a:pt x="1118539" y="261314"/>
                  </a:lnTo>
                  <a:lnTo>
                    <a:pt x="1130062" y="278374"/>
                  </a:lnTo>
                  <a:lnTo>
                    <a:pt x="1134294" y="299206"/>
                  </a:lnTo>
                  <a:close/>
                </a:path>
                <a:path w="3533140" h="800100" extrusionOk="0">
                  <a:moveTo>
                    <a:pt x="1202673" y="148940"/>
                  </a:moveTo>
                  <a:lnTo>
                    <a:pt x="1198630" y="169779"/>
                  </a:lnTo>
                  <a:lnTo>
                    <a:pt x="1187423" y="186842"/>
                  </a:lnTo>
                  <a:lnTo>
                    <a:pt x="1170435" y="198370"/>
                  </a:lnTo>
                  <a:lnTo>
                    <a:pt x="1149048" y="202604"/>
                  </a:lnTo>
                  <a:lnTo>
                    <a:pt x="1128222" y="198370"/>
                  </a:lnTo>
                  <a:lnTo>
                    <a:pt x="1111168" y="186842"/>
                  </a:lnTo>
                  <a:lnTo>
                    <a:pt x="1099645" y="169779"/>
                  </a:lnTo>
                  <a:lnTo>
                    <a:pt x="1095413" y="148940"/>
                  </a:lnTo>
                  <a:lnTo>
                    <a:pt x="1099645" y="128098"/>
                  </a:lnTo>
                  <a:lnTo>
                    <a:pt x="1111168" y="111031"/>
                  </a:lnTo>
                  <a:lnTo>
                    <a:pt x="1128222" y="99501"/>
                  </a:lnTo>
                  <a:lnTo>
                    <a:pt x="1149048" y="95267"/>
                  </a:lnTo>
                  <a:lnTo>
                    <a:pt x="1170435" y="99501"/>
                  </a:lnTo>
                  <a:lnTo>
                    <a:pt x="1187423" y="111031"/>
                  </a:lnTo>
                  <a:lnTo>
                    <a:pt x="1198630" y="128098"/>
                  </a:lnTo>
                  <a:lnTo>
                    <a:pt x="1202673" y="148940"/>
                  </a:lnTo>
                  <a:close/>
                </a:path>
                <a:path w="3533140" h="800100" extrusionOk="0">
                  <a:moveTo>
                    <a:pt x="1237516" y="360937"/>
                  </a:moveTo>
                  <a:lnTo>
                    <a:pt x="1233286" y="381769"/>
                  </a:lnTo>
                  <a:lnTo>
                    <a:pt x="1221766" y="398830"/>
                  </a:lnTo>
                  <a:lnTo>
                    <a:pt x="1204718" y="410357"/>
                  </a:lnTo>
                  <a:lnTo>
                    <a:pt x="1183900" y="414591"/>
                  </a:lnTo>
                  <a:lnTo>
                    <a:pt x="1163079" y="410357"/>
                  </a:lnTo>
                  <a:lnTo>
                    <a:pt x="1146024" y="398830"/>
                  </a:lnTo>
                  <a:lnTo>
                    <a:pt x="1134499" y="381769"/>
                  </a:lnTo>
                  <a:lnTo>
                    <a:pt x="1130265" y="360937"/>
                  </a:lnTo>
                  <a:lnTo>
                    <a:pt x="1134499" y="340089"/>
                  </a:lnTo>
                  <a:lnTo>
                    <a:pt x="1146024" y="323020"/>
                  </a:lnTo>
                  <a:lnTo>
                    <a:pt x="1163079" y="311490"/>
                  </a:lnTo>
                  <a:lnTo>
                    <a:pt x="1183900" y="307256"/>
                  </a:lnTo>
                  <a:lnTo>
                    <a:pt x="1204718" y="311490"/>
                  </a:lnTo>
                  <a:lnTo>
                    <a:pt x="1221766" y="323020"/>
                  </a:lnTo>
                  <a:lnTo>
                    <a:pt x="1233286" y="340089"/>
                  </a:lnTo>
                  <a:lnTo>
                    <a:pt x="1237516" y="360937"/>
                  </a:lnTo>
                  <a:close/>
                </a:path>
                <a:path w="3533140" h="800100" extrusionOk="0">
                  <a:moveTo>
                    <a:pt x="1272369" y="334087"/>
                  </a:moveTo>
                  <a:lnTo>
                    <a:pt x="1268138" y="354932"/>
                  </a:lnTo>
                  <a:lnTo>
                    <a:pt x="1256619" y="372002"/>
                  </a:lnTo>
                  <a:lnTo>
                    <a:pt x="1239570" y="383534"/>
                  </a:lnTo>
                  <a:lnTo>
                    <a:pt x="1218751" y="387770"/>
                  </a:lnTo>
                  <a:lnTo>
                    <a:pt x="1197933" y="383534"/>
                  </a:lnTo>
                  <a:lnTo>
                    <a:pt x="1180885" y="372002"/>
                  </a:lnTo>
                  <a:lnTo>
                    <a:pt x="1169366" y="354932"/>
                  </a:lnTo>
                  <a:lnTo>
                    <a:pt x="1165135" y="334087"/>
                  </a:lnTo>
                  <a:lnTo>
                    <a:pt x="1169366" y="313253"/>
                  </a:lnTo>
                  <a:lnTo>
                    <a:pt x="1180885" y="296190"/>
                  </a:lnTo>
                  <a:lnTo>
                    <a:pt x="1197933" y="284658"/>
                  </a:lnTo>
                  <a:lnTo>
                    <a:pt x="1218751" y="280423"/>
                  </a:lnTo>
                  <a:lnTo>
                    <a:pt x="1239570" y="284658"/>
                  </a:lnTo>
                  <a:lnTo>
                    <a:pt x="1256619" y="296190"/>
                  </a:lnTo>
                  <a:lnTo>
                    <a:pt x="1268138" y="313253"/>
                  </a:lnTo>
                  <a:lnTo>
                    <a:pt x="1272369" y="334087"/>
                  </a:lnTo>
                  <a:close/>
                </a:path>
                <a:path w="3533140" h="800100" extrusionOk="0">
                  <a:moveTo>
                    <a:pt x="1305971" y="272375"/>
                  </a:moveTo>
                  <a:lnTo>
                    <a:pt x="1301741" y="293212"/>
                  </a:lnTo>
                  <a:lnTo>
                    <a:pt x="1290222" y="310276"/>
                  </a:lnTo>
                  <a:lnTo>
                    <a:pt x="1273174" y="321805"/>
                  </a:lnTo>
                  <a:lnTo>
                    <a:pt x="1252355" y="326039"/>
                  </a:lnTo>
                  <a:lnTo>
                    <a:pt x="1231538" y="321805"/>
                  </a:lnTo>
                  <a:lnTo>
                    <a:pt x="1214489" y="310276"/>
                  </a:lnTo>
                  <a:lnTo>
                    <a:pt x="1202970" y="293212"/>
                  </a:lnTo>
                  <a:lnTo>
                    <a:pt x="1198739" y="272375"/>
                  </a:lnTo>
                  <a:lnTo>
                    <a:pt x="1202970" y="251531"/>
                  </a:lnTo>
                  <a:lnTo>
                    <a:pt x="1214489" y="234465"/>
                  </a:lnTo>
                  <a:lnTo>
                    <a:pt x="1231538" y="222936"/>
                  </a:lnTo>
                  <a:lnTo>
                    <a:pt x="1252355" y="218702"/>
                  </a:lnTo>
                  <a:lnTo>
                    <a:pt x="1273174" y="222936"/>
                  </a:lnTo>
                  <a:lnTo>
                    <a:pt x="1290222" y="234465"/>
                  </a:lnTo>
                  <a:lnTo>
                    <a:pt x="1301741" y="251531"/>
                  </a:lnTo>
                  <a:lnTo>
                    <a:pt x="1305971" y="272375"/>
                  </a:lnTo>
                  <a:close/>
                </a:path>
                <a:path w="3533140" h="800100" extrusionOk="0">
                  <a:moveTo>
                    <a:pt x="1340824" y="96601"/>
                  </a:moveTo>
                  <a:lnTo>
                    <a:pt x="1336593" y="117443"/>
                  </a:lnTo>
                  <a:lnTo>
                    <a:pt x="1325075" y="134512"/>
                  </a:lnTo>
                  <a:lnTo>
                    <a:pt x="1308026" y="146048"/>
                  </a:lnTo>
                  <a:lnTo>
                    <a:pt x="1287208" y="150285"/>
                  </a:lnTo>
                  <a:lnTo>
                    <a:pt x="1266389" y="146048"/>
                  </a:lnTo>
                  <a:lnTo>
                    <a:pt x="1249341" y="134512"/>
                  </a:lnTo>
                  <a:lnTo>
                    <a:pt x="1237822" y="117443"/>
                  </a:lnTo>
                  <a:lnTo>
                    <a:pt x="1233592" y="96601"/>
                  </a:lnTo>
                  <a:lnTo>
                    <a:pt x="1237822" y="75769"/>
                  </a:lnTo>
                  <a:lnTo>
                    <a:pt x="1249341" y="58708"/>
                  </a:lnTo>
                  <a:lnTo>
                    <a:pt x="1266389" y="47181"/>
                  </a:lnTo>
                  <a:lnTo>
                    <a:pt x="1287208" y="42947"/>
                  </a:lnTo>
                  <a:lnTo>
                    <a:pt x="1308026" y="47181"/>
                  </a:lnTo>
                  <a:lnTo>
                    <a:pt x="1325075" y="58708"/>
                  </a:lnTo>
                  <a:lnTo>
                    <a:pt x="1336593" y="75769"/>
                  </a:lnTo>
                  <a:lnTo>
                    <a:pt x="1340824" y="96601"/>
                  </a:lnTo>
                  <a:close/>
                </a:path>
                <a:path w="3533140" h="800100" extrusionOk="0">
                  <a:moveTo>
                    <a:pt x="1374248" y="236141"/>
                  </a:moveTo>
                  <a:lnTo>
                    <a:pt x="1370017" y="256985"/>
                  </a:lnTo>
                  <a:lnTo>
                    <a:pt x="1358498" y="274051"/>
                  </a:lnTo>
                  <a:lnTo>
                    <a:pt x="1341450" y="285580"/>
                  </a:lnTo>
                  <a:lnTo>
                    <a:pt x="1320632" y="289814"/>
                  </a:lnTo>
                  <a:lnTo>
                    <a:pt x="1299811" y="285580"/>
                  </a:lnTo>
                  <a:lnTo>
                    <a:pt x="1282759" y="274051"/>
                  </a:lnTo>
                  <a:lnTo>
                    <a:pt x="1271236" y="256985"/>
                  </a:lnTo>
                  <a:lnTo>
                    <a:pt x="1267004" y="236141"/>
                  </a:lnTo>
                  <a:lnTo>
                    <a:pt x="1271236" y="215304"/>
                  </a:lnTo>
                  <a:lnTo>
                    <a:pt x="1282759" y="198241"/>
                  </a:lnTo>
                  <a:lnTo>
                    <a:pt x="1299811" y="186713"/>
                  </a:lnTo>
                  <a:lnTo>
                    <a:pt x="1320632" y="182479"/>
                  </a:lnTo>
                  <a:lnTo>
                    <a:pt x="1341450" y="186713"/>
                  </a:lnTo>
                  <a:lnTo>
                    <a:pt x="1358498" y="198241"/>
                  </a:lnTo>
                  <a:lnTo>
                    <a:pt x="1370017" y="215304"/>
                  </a:lnTo>
                  <a:lnTo>
                    <a:pt x="1374248" y="236141"/>
                  </a:lnTo>
                  <a:close/>
                </a:path>
                <a:path w="3533140" h="800100" extrusionOk="0">
                  <a:moveTo>
                    <a:pt x="1409098" y="308598"/>
                  </a:moveTo>
                  <a:lnTo>
                    <a:pt x="1404866" y="329439"/>
                  </a:lnTo>
                  <a:lnTo>
                    <a:pt x="1393344" y="346509"/>
                  </a:lnTo>
                  <a:lnTo>
                    <a:pt x="1376293" y="358044"/>
                  </a:lnTo>
                  <a:lnTo>
                    <a:pt x="1355472" y="362281"/>
                  </a:lnTo>
                  <a:lnTo>
                    <a:pt x="1334655" y="358044"/>
                  </a:lnTo>
                  <a:lnTo>
                    <a:pt x="1317607" y="346509"/>
                  </a:lnTo>
                  <a:lnTo>
                    <a:pt x="1306087" y="329439"/>
                  </a:lnTo>
                  <a:lnTo>
                    <a:pt x="1301857" y="308598"/>
                  </a:lnTo>
                  <a:lnTo>
                    <a:pt x="1306087" y="287764"/>
                  </a:lnTo>
                  <a:lnTo>
                    <a:pt x="1317607" y="270701"/>
                  </a:lnTo>
                  <a:lnTo>
                    <a:pt x="1334655" y="259169"/>
                  </a:lnTo>
                  <a:lnTo>
                    <a:pt x="1355472" y="254934"/>
                  </a:lnTo>
                  <a:lnTo>
                    <a:pt x="1376293" y="259169"/>
                  </a:lnTo>
                  <a:lnTo>
                    <a:pt x="1393344" y="270701"/>
                  </a:lnTo>
                  <a:lnTo>
                    <a:pt x="1404866" y="287764"/>
                  </a:lnTo>
                  <a:lnTo>
                    <a:pt x="1409098" y="308598"/>
                  </a:lnTo>
                  <a:close/>
                </a:path>
                <a:path w="3533140" h="800100" extrusionOk="0">
                  <a:moveTo>
                    <a:pt x="1442693" y="236141"/>
                  </a:moveTo>
                  <a:lnTo>
                    <a:pt x="1438463" y="256985"/>
                  </a:lnTo>
                  <a:lnTo>
                    <a:pt x="1426944" y="274051"/>
                  </a:lnTo>
                  <a:lnTo>
                    <a:pt x="1409896" y="285580"/>
                  </a:lnTo>
                  <a:lnTo>
                    <a:pt x="1389077" y="289814"/>
                  </a:lnTo>
                  <a:lnTo>
                    <a:pt x="1368259" y="285580"/>
                  </a:lnTo>
                  <a:lnTo>
                    <a:pt x="1351211" y="274051"/>
                  </a:lnTo>
                  <a:lnTo>
                    <a:pt x="1339692" y="256985"/>
                  </a:lnTo>
                  <a:lnTo>
                    <a:pt x="1335461" y="236141"/>
                  </a:lnTo>
                  <a:lnTo>
                    <a:pt x="1339692" y="215304"/>
                  </a:lnTo>
                  <a:lnTo>
                    <a:pt x="1351211" y="198241"/>
                  </a:lnTo>
                  <a:lnTo>
                    <a:pt x="1368259" y="186713"/>
                  </a:lnTo>
                  <a:lnTo>
                    <a:pt x="1389077" y="182479"/>
                  </a:lnTo>
                  <a:lnTo>
                    <a:pt x="1409896" y="186713"/>
                  </a:lnTo>
                  <a:lnTo>
                    <a:pt x="1426944" y="198241"/>
                  </a:lnTo>
                  <a:lnTo>
                    <a:pt x="1438463" y="215304"/>
                  </a:lnTo>
                  <a:lnTo>
                    <a:pt x="1442693" y="236141"/>
                  </a:lnTo>
                  <a:close/>
                </a:path>
                <a:path w="3533140" h="800100" extrusionOk="0">
                  <a:moveTo>
                    <a:pt x="1477546" y="315303"/>
                  </a:moveTo>
                  <a:lnTo>
                    <a:pt x="1473315" y="336145"/>
                  </a:lnTo>
                  <a:lnTo>
                    <a:pt x="1461796" y="353215"/>
                  </a:lnTo>
                  <a:lnTo>
                    <a:pt x="1444748" y="364750"/>
                  </a:lnTo>
                  <a:lnTo>
                    <a:pt x="1423930" y="368987"/>
                  </a:lnTo>
                  <a:lnTo>
                    <a:pt x="1403111" y="364750"/>
                  </a:lnTo>
                  <a:lnTo>
                    <a:pt x="1386063" y="353215"/>
                  </a:lnTo>
                  <a:lnTo>
                    <a:pt x="1374544" y="336145"/>
                  </a:lnTo>
                  <a:lnTo>
                    <a:pt x="1370314" y="315303"/>
                  </a:lnTo>
                  <a:lnTo>
                    <a:pt x="1374544" y="294472"/>
                  </a:lnTo>
                  <a:lnTo>
                    <a:pt x="1386063" y="277411"/>
                  </a:lnTo>
                  <a:lnTo>
                    <a:pt x="1403111" y="265883"/>
                  </a:lnTo>
                  <a:lnTo>
                    <a:pt x="1423930" y="261649"/>
                  </a:lnTo>
                  <a:lnTo>
                    <a:pt x="1444748" y="265883"/>
                  </a:lnTo>
                  <a:lnTo>
                    <a:pt x="1461796" y="277411"/>
                  </a:lnTo>
                  <a:lnTo>
                    <a:pt x="1473315" y="294472"/>
                  </a:lnTo>
                  <a:lnTo>
                    <a:pt x="1477546" y="315303"/>
                  </a:lnTo>
                  <a:close/>
                </a:path>
                <a:path w="3533140" h="800100" extrusionOk="0">
                  <a:moveTo>
                    <a:pt x="1510970" y="440080"/>
                  </a:moveTo>
                  <a:lnTo>
                    <a:pt x="1506940" y="460929"/>
                  </a:lnTo>
                  <a:lnTo>
                    <a:pt x="1495755" y="477998"/>
                  </a:lnTo>
                  <a:lnTo>
                    <a:pt x="1478774" y="489529"/>
                  </a:lnTo>
                  <a:lnTo>
                    <a:pt x="1457354" y="493763"/>
                  </a:lnTo>
                  <a:lnTo>
                    <a:pt x="1436535" y="489529"/>
                  </a:lnTo>
                  <a:lnTo>
                    <a:pt x="1419486" y="477998"/>
                  </a:lnTo>
                  <a:lnTo>
                    <a:pt x="1407967" y="460929"/>
                  </a:lnTo>
                  <a:lnTo>
                    <a:pt x="1403736" y="440080"/>
                  </a:lnTo>
                  <a:lnTo>
                    <a:pt x="1407967" y="418681"/>
                  </a:lnTo>
                  <a:lnTo>
                    <a:pt x="1419486" y="401684"/>
                  </a:lnTo>
                  <a:lnTo>
                    <a:pt x="1436535" y="390471"/>
                  </a:lnTo>
                  <a:lnTo>
                    <a:pt x="1457354" y="386426"/>
                  </a:lnTo>
                  <a:lnTo>
                    <a:pt x="1478774" y="390471"/>
                  </a:lnTo>
                  <a:lnTo>
                    <a:pt x="1495755" y="401684"/>
                  </a:lnTo>
                  <a:lnTo>
                    <a:pt x="1506940" y="418681"/>
                  </a:lnTo>
                  <a:lnTo>
                    <a:pt x="1510970" y="440080"/>
                  </a:lnTo>
                  <a:close/>
                </a:path>
                <a:path w="3533140" h="800100" extrusionOk="0">
                  <a:moveTo>
                    <a:pt x="1546003" y="139549"/>
                  </a:moveTo>
                  <a:lnTo>
                    <a:pt x="1541744" y="160387"/>
                  </a:lnTo>
                  <a:lnTo>
                    <a:pt x="1530162" y="177450"/>
                  </a:lnTo>
                  <a:lnTo>
                    <a:pt x="1513051" y="188979"/>
                  </a:lnTo>
                  <a:lnTo>
                    <a:pt x="1492204" y="193213"/>
                  </a:lnTo>
                  <a:lnTo>
                    <a:pt x="1471386" y="188979"/>
                  </a:lnTo>
                  <a:lnTo>
                    <a:pt x="1454338" y="177450"/>
                  </a:lnTo>
                  <a:lnTo>
                    <a:pt x="1442819" y="160387"/>
                  </a:lnTo>
                  <a:lnTo>
                    <a:pt x="1438588" y="139549"/>
                  </a:lnTo>
                  <a:lnTo>
                    <a:pt x="1442819" y="118706"/>
                  </a:lnTo>
                  <a:lnTo>
                    <a:pt x="1454338" y="101640"/>
                  </a:lnTo>
                  <a:lnTo>
                    <a:pt x="1471386" y="90110"/>
                  </a:lnTo>
                  <a:lnTo>
                    <a:pt x="1492204" y="85875"/>
                  </a:lnTo>
                  <a:lnTo>
                    <a:pt x="1513051" y="90110"/>
                  </a:lnTo>
                  <a:lnTo>
                    <a:pt x="1530162" y="101640"/>
                  </a:lnTo>
                  <a:lnTo>
                    <a:pt x="1541744" y="118706"/>
                  </a:lnTo>
                  <a:lnTo>
                    <a:pt x="1546003" y="139549"/>
                  </a:lnTo>
                  <a:close/>
                </a:path>
                <a:path w="3533140" h="800100" extrusionOk="0">
                  <a:moveTo>
                    <a:pt x="1580855" y="158332"/>
                  </a:moveTo>
                  <a:lnTo>
                    <a:pt x="1576620" y="179166"/>
                  </a:lnTo>
                  <a:lnTo>
                    <a:pt x="1565079" y="196230"/>
                  </a:lnTo>
                  <a:lnTo>
                    <a:pt x="1547976" y="207761"/>
                  </a:lnTo>
                  <a:lnTo>
                    <a:pt x="1527057" y="211996"/>
                  </a:lnTo>
                  <a:lnTo>
                    <a:pt x="1506237" y="207761"/>
                  </a:lnTo>
                  <a:lnTo>
                    <a:pt x="1489185" y="196230"/>
                  </a:lnTo>
                  <a:lnTo>
                    <a:pt x="1477663" y="179166"/>
                  </a:lnTo>
                  <a:lnTo>
                    <a:pt x="1473431" y="158332"/>
                  </a:lnTo>
                  <a:lnTo>
                    <a:pt x="1477663" y="136921"/>
                  </a:lnTo>
                  <a:lnTo>
                    <a:pt x="1489185" y="119915"/>
                  </a:lnTo>
                  <a:lnTo>
                    <a:pt x="1506237" y="108698"/>
                  </a:lnTo>
                  <a:lnTo>
                    <a:pt x="1527057" y="104651"/>
                  </a:lnTo>
                  <a:lnTo>
                    <a:pt x="1547976" y="108698"/>
                  </a:lnTo>
                  <a:lnTo>
                    <a:pt x="1565079" y="119915"/>
                  </a:lnTo>
                  <a:lnTo>
                    <a:pt x="1576620" y="136921"/>
                  </a:lnTo>
                  <a:lnTo>
                    <a:pt x="1580855" y="158332"/>
                  </a:lnTo>
                  <a:close/>
                </a:path>
                <a:path w="3533140" h="800100" extrusionOk="0">
                  <a:moveTo>
                    <a:pt x="1614272" y="351545"/>
                  </a:moveTo>
                  <a:lnTo>
                    <a:pt x="1610041" y="372379"/>
                  </a:lnTo>
                  <a:lnTo>
                    <a:pt x="1598521" y="389443"/>
                  </a:lnTo>
                  <a:lnTo>
                    <a:pt x="1581471" y="400974"/>
                  </a:lnTo>
                  <a:lnTo>
                    <a:pt x="1560652" y="405209"/>
                  </a:lnTo>
                  <a:lnTo>
                    <a:pt x="1539833" y="400974"/>
                  </a:lnTo>
                  <a:lnTo>
                    <a:pt x="1522785" y="389443"/>
                  </a:lnTo>
                  <a:lnTo>
                    <a:pt x="1511266" y="372379"/>
                  </a:lnTo>
                  <a:lnTo>
                    <a:pt x="1507036" y="351545"/>
                  </a:lnTo>
                  <a:lnTo>
                    <a:pt x="1511266" y="330701"/>
                  </a:lnTo>
                  <a:lnTo>
                    <a:pt x="1522785" y="313632"/>
                  </a:lnTo>
                  <a:lnTo>
                    <a:pt x="1539833" y="302100"/>
                  </a:lnTo>
                  <a:lnTo>
                    <a:pt x="1560652" y="297864"/>
                  </a:lnTo>
                  <a:lnTo>
                    <a:pt x="1581471" y="302100"/>
                  </a:lnTo>
                  <a:lnTo>
                    <a:pt x="1598521" y="313632"/>
                  </a:lnTo>
                  <a:lnTo>
                    <a:pt x="1610041" y="330701"/>
                  </a:lnTo>
                  <a:lnTo>
                    <a:pt x="1614272" y="351545"/>
                  </a:lnTo>
                  <a:close/>
                </a:path>
                <a:path w="3533140" h="800100" extrusionOk="0">
                  <a:moveTo>
                    <a:pt x="1649127" y="299206"/>
                  </a:moveTo>
                  <a:lnTo>
                    <a:pt x="1644896" y="320047"/>
                  </a:lnTo>
                  <a:lnTo>
                    <a:pt x="1633376" y="337117"/>
                  </a:lnTo>
                  <a:lnTo>
                    <a:pt x="1616325" y="348652"/>
                  </a:lnTo>
                  <a:lnTo>
                    <a:pt x="1595504" y="352889"/>
                  </a:lnTo>
                  <a:lnTo>
                    <a:pt x="1574685" y="348652"/>
                  </a:lnTo>
                  <a:lnTo>
                    <a:pt x="1557637" y="337117"/>
                  </a:lnTo>
                  <a:lnTo>
                    <a:pt x="1546119" y="320047"/>
                  </a:lnTo>
                  <a:lnTo>
                    <a:pt x="1541888" y="299206"/>
                  </a:lnTo>
                  <a:lnTo>
                    <a:pt x="1546119" y="278374"/>
                  </a:lnTo>
                  <a:lnTo>
                    <a:pt x="1557637" y="261314"/>
                  </a:lnTo>
                  <a:lnTo>
                    <a:pt x="1574685" y="249786"/>
                  </a:lnTo>
                  <a:lnTo>
                    <a:pt x="1595504" y="245552"/>
                  </a:lnTo>
                  <a:lnTo>
                    <a:pt x="1616325" y="249786"/>
                  </a:lnTo>
                  <a:lnTo>
                    <a:pt x="1633376" y="261314"/>
                  </a:lnTo>
                  <a:lnTo>
                    <a:pt x="1644896" y="278374"/>
                  </a:lnTo>
                  <a:lnTo>
                    <a:pt x="1649127" y="299206"/>
                  </a:lnTo>
                  <a:close/>
                </a:path>
                <a:path w="3533140" h="800100" extrusionOk="0">
                  <a:moveTo>
                    <a:pt x="1682715" y="272375"/>
                  </a:moveTo>
                  <a:lnTo>
                    <a:pt x="1678487" y="293212"/>
                  </a:lnTo>
                  <a:lnTo>
                    <a:pt x="1666975" y="310276"/>
                  </a:lnTo>
                  <a:lnTo>
                    <a:pt x="1649933" y="321805"/>
                  </a:lnTo>
                  <a:lnTo>
                    <a:pt x="1629116" y="326039"/>
                  </a:lnTo>
                  <a:lnTo>
                    <a:pt x="1608295" y="321805"/>
                  </a:lnTo>
                  <a:lnTo>
                    <a:pt x="1591244" y="310276"/>
                  </a:lnTo>
                  <a:lnTo>
                    <a:pt x="1579722" y="293212"/>
                  </a:lnTo>
                  <a:lnTo>
                    <a:pt x="1575491" y="272375"/>
                  </a:lnTo>
                  <a:lnTo>
                    <a:pt x="1579722" y="251531"/>
                  </a:lnTo>
                  <a:lnTo>
                    <a:pt x="1591244" y="234465"/>
                  </a:lnTo>
                  <a:lnTo>
                    <a:pt x="1608295" y="222936"/>
                  </a:lnTo>
                  <a:lnTo>
                    <a:pt x="1629116" y="218702"/>
                  </a:lnTo>
                  <a:lnTo>
                    <a:pt x="1649933" y="222936"/>
                  </a:lnTo>
                  <a:lnTo>
                    <a:pt x="1666975" y="234465"/>
                  </a:lnTo>
                  <a:lnTo>
                    <a:pt x="1678487" y="251531"/>
                  </a:lnTo>
                  <a:lnTo>
                    <a:pt x="1682715" y="272375"/>
                  </a:lnTo>
                  <a:close/>
                </a:path>
                <a:path w="3533140" h="800100" extrusionOk="0">
                  <a:moveTo>
                    <a:pt x="1717570" y="245552"/>
                  </a:moveTo>
                  <a:lnTo>
                    <a:pt x="1713339" y="266385"/>
                  </a:lnTo>
                  <a:lnTo>
                    <a:pt x="1701821" y="283445"/>
                  </a:lnTo>
                  <a:lnTo>
                    <a:pt x="1684778" y="294972"/>
                  </a:lnTo>
                  <a:lnTo>
                    <a:pt x="1663971" y="299206"/>
                  </a:lnTo>
                  <a:lnTo>
                    <a:pt x="1643146" y="294972"/>
                  </a:lnTo>
                  <a:lnTo>
                    <a:pt x="1626088" y="283445"/>
                  </a:lnTo>
                  <a:lnTo>
                    <a:pt x="1614559" y="266385"/>
                  </a:lnTo>
                  <a:lnTo>
                    <a:pt x="1610324" y="245552"/>
                  </a:lnTo>
                  <a:lnTo>
                    <a:pt x="1614559" y="224704"/>
                  </a:lnTo>
                  <a:lnTo>
                    <a:pt x="1626088" y="207635"/>
                  </a:lnTo>
                  <a:lnTo>
                    <a:pt x="1643146" y="196105"/>
                  </a:lnTo>
                  <a:lnTo>
                    <a:pt x="1663971" y="191871"/>
                  </a:lnTo>
                  <a:lnTo>
                    <a:pt x="1684778" y="196105"/>
                  </a:lnTo>
                  <a:lnTo>
                    <a:pt x="1701821" y="207635"/>
                  </a:lnTo>
                  <a:lnTo>
                    <a:pt x="1713339" y="224704"/>
                  </a:lnTo>
                  <a:lnTo>
                    <a:pt x="1717570" y="245552"/>
                  </a:lnTo>
                  <a:close/>
                </a:path>
                <a:path w="3533140" h="800100" extrusionOk="0">
                  <a:moveTo>
                    <a:pt x="1750987" y="315303"/>
                  </a:moveTo>
                  <a:lnTo>
                    <a:pt x="1746756" y="336145"/>
                  </a:lnTo>
                  <a:lnTo>
                    <a:pt x="1735235" y="353215"/>
                  </a:lnTo>
                  <a:lnTo>
                    <a:pt x="1718185" y="364750"/>
                  </a:lnTo>
                  <a:lnTo>
                    <a:pt x="1697364" y="368987"/>
                  </a:lnTo>
                  <a:lnTo>
                    <a:pt x="1676557" y="364750"/>
                  </a:lnTo>
                  <a:lnTo>
                    <a:pt x="1659514" y="353215"/>
                  </a:lnTo>
                  <a:lnTo>
                    <a:pt x="1647996" y="336145"/>
                  </a:lnTo>
                  <a:lnTo>
                    <a:pt x="1643765" y="315303"/>
                  </a:lnTo>
                  <a:lnTo>
                    <a:pt x="1647996" y="294472"/>
                  </a:lnTo>
                  <a:lnTo>
                    <a:pt x="1659514" y="277411"/>
                  </a:lnTo>
                  <a:lnTo>
                    <a:pt x="1676557" y="265883"/>
                  </a:lnTo>
                  <a:lnTo>
                    <a:pt x="1697364" y="261649"/>
                  </a:lnTo>
                  <a:lnTo>
                    <a:pt x="1718185" y="265883"/>
                  </a:lnTo>
                  <a:lnTo>
                    <a:pt x="1735235" y="277411"/>
                  </a:lnTo>
                  <a:lnTo>
                    <a:pt x="1746756" y="294472"/>
                  </a:lnTo>
                  <a:lnTo>
                    <a:pt x="1750987" y="315303"/>
                  </a:lnTo>
                  <a:close/>
                </a:path>
                <a:path w="3533140" h="800100" extrusionOk="0">
                  <a:moveTo>
                    <a:pt x="1785842" y="202604"/>
                  </a:moveTo>
                  <a:lnTo>
                    <a:pt x="1781611" y="223440"/>
                  </a:lnTo>
                  <a:lnTo>
                    <a:pt x="1770090" y="240507"/>
                  </a:lnTo>
                  <a:lnTo>
                    <a:pt x="1753040" y="252041"/>
                  </a:lnTo>
                  <a:lnTo>
                    <a:pt x="1732219" y="256278"/>
                  </a:lnTo>
                  <a:lnTo>
                    <a:pt x="1711402" y="252041"/>
                  </a:lnTo>
                  <a:lnTo>
                    <a:pt x="1694360" y="240507"/>
                  </a:lnTo>
                  <a:lnTo>
                    <a:pt x="1682847" y="223440"/>
                  </a:lnTo>
                  <a:lnTo>
                    <a:pt x="1678620" y="202604"/>
                  </a:lnTo>
                  <a:lnTo>
                    <a:pt x="1682847" y="181767"/>
                  </a:lnTo>
                  <a:lnTo>
                    <a:pt x="1694360" y="164704"/>
                  </a:lnTo>
                  <a:lnTo>
                    <a:pt x="1711402" y="153175"/>
                  </a:lnTo>
                  <a:lnTo>
                    <a:pt x="1732219" y="148940"/>
                  </a:lnTo>
                  <a:lnTo>
                    <a:pt x="1753040" y="153175"/>
                  </a:lnTo>
                  <a:lnTo>
                    <a:pt x="1770090" y="164704"/>
                  </a:lnTo>
                  <a:lnTo>
                    <a:pt x="1781611" y="181767"/>
                  </a:lnTo>
                  <a:lnTo>
                    <a:pt x="1785842" y="202604"/>
                  </a:lnTo>
                  <a:close/>
                </a:path>
                <a:path w="3533140" h="800100" extrusionOk="0">
                  <a:moveTo>
                    <a:pt x="1819454" y="87219"/>
                  </a:moveTo>
                  <a:lnTo>
                    <a:pt x="1815397" y="108055"/>
                  </a:lnTo>
                  <a:lnTo>
                    <a:pt x="1804168" y="125122"/>
                  </a:lnTo>
                  <a:lnTo>
                    <a:pt x="1787176" y="136656"/>
                  </a:lnTo>
                  <a:lnTo>
                    <a:pt x="1765831" y="140893"/>
                  </a:lnTo>
                  <a:lnTo>
                    <a:pt x="1745010" y="136656"/>
                  </a:lnTo>
                  <a:lnTo>
                    <a:pt x="1727959" y="125122"/>
                  </a:lnTo>
                  <a:lnTo>
                    <a:pt x="1716439" y="108055"/>
                  </a:lnTo>
                  <a:lnTo>
                    <a:pt x="1712208" y="87219"/>
                  </a:lnTo>
                  <a:lnTo>
                    <a:pt x="1716439" y="66378"/>
                  </a:lnTo>
                  <a:lnTo>
                    <a:pt x="1727959" y="49308"/>
                  </a:lnTo>
                  <a:lnTo>
                    <a:pt x="1745010" y="37773"/>
                  </a:lnTo>
                  <a:lnTo>
                    <a:pt x="1765831" y="33536"/>
                  </a:lnTo>
                  <a:lnTo>
                    <a:pt x="1787176" y="37773"/>
                  </a:lnTo>
                  <a:lnTo>
                    <a:pt x="1804168" y="49308"/>
                  </a:lnTo>
                  <a:lnTo>
                    <a:pt x="1815397" y="66378"/>
                  </a:lnTo>
                  <a:lnTo>
                    <a:pt x="1819454" y="87219"/>
                  </a:lnTo>
                  <a:close/>
                </a:path>
                <a:path w="3533140" h="800100" extrusionOk="0">
                  <a:moveTo>
                    <a:pt x="1854309" y="158332"/>
                  </a:moveTo>
                  <a:lnTo>
                    <a:pt x="1850078" y="179166"/>
                  </a:lnTo>
                  <a:lnTo>
                    <a:pt x="1838557" y="196230"/>
                  </a:lnTo>
                  <a:lnTo>
                    <a:pt x="1821507" y="207761"/>
                  </a:lnTo>
                  <a:lnTo>
                    <a:pt x="1800686" y="211996"/>
                  </a:lnTo>
                  <a:lnTo>
                    <a:pt x="1779865" y="207761"/>
                  </a:lnTo>
                  <a:lnTo>
                    <a:pt x="1762814" y="196230"/>
                  </a:lnTo>
                  <a:lnTo>
                    <a:pt x="1751294" y="179166"/>
                  </a:lnTo>
                  <a:lnTo>
                    <a:pt x="1747063" y="158332"/>
                  </a:lnTo>
                  <a:lnTo>
                    <a:pt x="1751294" y="136921"/>
                  </a:lnTo>
                  <a:lnTo>
                    <a:pt x="1762814" y="119915"/>
                  </a:lnTo>
                  <a:lnTo>
                    <a:pt x="1779865" y="108698"/>
                  </a:lnTo>
                  <a:lnTo>
                    <a:pt x="1800686" y="104651"/>
                  </a:lnTo>
                  <a:lnTo>
                    <a:pt x="1821507" y="108698"/>
                  </a:lnTo>
                  <a:lnTo>
                    <a:pt x="1838557" y="119915"/>
                  </a:lnTo>
                  <a:lnTo>
                    <a:pt x="1850078" y="136921"/>
                  </a:lnTo>
                  <a:lnTo>
                    <a:pt x="1854309" y="158332"/>
                  </a:lnTo>
                  <a:close/>
                </a:path>
                <a:path w="3533140" h="800100" extrusionOk="0">
                  <a:moveTo>
                    <a:pt x="1922751" y="413259"/>
                  </a:moveTo>
                  <a:lnTo>
                    <a:pt x="1918518" y="434095"/>
                  </a:lnTo>
                  <a:lnTo>
                    <a:pt x="1906978" y="451162"/>
                  </a:lnTo>
                  <a:lnTo>
                    <a:pt x="1889877" y="462696"/>
                  </a:lnTo>
                  <a:lnTo>
                    <a:pt x="1868958" y="466933"/>
                  </a:lnTo>
                  <a:lnTo>
                    <a:pt x="1848137" y="462696"/>
                  </a:lnTo>
                  <a:lnTo>
                    <a:pt x="1831086" y="451162"/>
                  </a:lnTo>
                  <a:lnTo>
                    <a:pt x="1819566" y="434095"/>
                  </a:lnTo>
                  <a:lnTo>
                    <a:pt x="1815335" y="413259"/>
                  </a:lnTo>
                  <a:lnTo>
                    <a:pt x="1819566" y="391855"/>
                  </a:lnTo>
                  <a:lnTo>
                    <a:pt x="1831086" y="374854"/>
                  </a:lnTo>
                  <a:lnTo>
                    <a:pt x="1848137" y="363640"/>
                  </a:lnTo>
                  <a:lnTo>
                    <a:pt x="1868958" y="359595"/>
                  </a:lnTo>
                  <a:lnTo>
                    <a:pt x="1889877" y="363640"/>
                  </a:lnTo>
                  <a:lnTo>
                    <a:pt x="1906978" y="374854"/>
                  </a:lnTo>
                  <a:lnTo>
                    <a:pt x="1918518" y="391855"/>
                  </a:lnTo>
                  <a:lnTo>
                    <a:pt x="1922751" y="413259"/>
                  </a:lnTo>
                  <a:close/>
                </a:path>
                <a:path w="3533140" h="800100" extrusionOk="0">
                  <a:moveTo>
                    <a:pt x="1957606" y="351545"/>
                  </a:moveTo>
                  <a:lnTo>
                    <a:pt x="1953375" y="372379"/>
                  </a:lnTo>
                  <a:lnTo>
                    <a:pt x="1941855" y="389443"/>
                  </a:lnTo>
                  <a:lnTo>
                    <a:pt x="1924804" y="400974"/>
                  </a:lnTo>
                  <a:lnTo>
                    <a:pt x="1903983" y="405209"/>
                  </a:lnTo>
                  <a:lnTo>
                    <a:pt x="1883064" y="400974"/>
                  </a:lnTo>
                  <a:lnTo>
                    <a:pt x="1865963" y="389443"/>
                  </a:lnTo>
                  <a:lnTo>
                    <a:pt x="1854423" y="372379"/>
                  </a:lnTo>
                  <a:lnTo>
                    <a:pt x="1850190" y="351545"/>
                  </a:lnTo>
                  <a:lnTo>
                    <a:pt x="1854423" y="330701"/>
                  </a:lnTo>
                  <a:lnTo>
                    <a:pt x="1865963" y="313632"/>
                  </a:lnTo>
                  <a:lnTo>
                    <a:pt x="1883064" y="302100"/>
                  </a:lnTo>
                  <a:lnTo>
                    <a:pt x="1903983" y="297864"/>
                  </a:lnTo>
                  <a:lnTo>
                    <a:pt x="1924804" y="302100"/>
                  </a:lnTo>
                  <a:lnTo>
                    <a:pt x="1941855" y="313632"/>
                  </a:lnTo>
                  <a:lnTo>
                    <a:pt x="1953375" y="330701"/>
                  </a:lnTo>
                  <a:lnTo>
                    <a:pt x="1957606" y="351545"/>
                  </a:lnTo>
                  <a:close/>
                </a:path>
                <a:path w="3533140" h="800100" extrusionOk="0">
                  <a:moveTo>
                    <a:pt x="1991023" y="158332"/>
                  </a:moveTo>
                  <a:lnTo>
                    <a:pt x="1986792" y="179166"/>
                  </a:lnTo>
                  <a:lnTo>
                    <a:pt x="1975272" y="196230"/>
                  </a:lnTo>
                  <a:lnTo>
                    <a:pt x="1958221" y="207761"/>
                  </a:lnTo>
                  <a:lnTo>
                    <a:pt x="1937400" y="211996"/>
                  </a:lnTo>
                  <a:lnTo>
                    <a:pt x="1916579" y="207761"/>
                  </a:lnTo>
                  <a:lnTo>
                    <a:pt x="1899529" y="196230"/>
                  </a:lnTo>
                  <a:lnTo>
                    <a:pt x="1888008" y="179166"/>
                  </a:lnTo>
                  <a:lnTo>
                    <a:pt x="1883777" y="158332"/>
                  </a:lnTo>
                  <a:lnTo>
                    <a:pt x="1888008" y="136921"/>
                  </a:lnTo>
                  <a:lnTo>
                    <a:pt x="1899529" y="119915"/>
                  </a:lnTo>
                  <a:lnTo>
                    <a:pt x="1916579" y="108698"/>
                  </a:lnTo>
                  <a:lnTo>
                    <a:pt x="1937400" y="104651"/>
                  </a:lnTo>
                  <a:lnTo>
                    <a:pt x="1958221" y="108698"/>
                  </a:lnTo>
                  <a:lnTo>
                    <a:pt x="1975272" y="119915"/>
                  </a:lnTo>
                  <a:lnTo>
                    <a:pt x="1986792" y="136921"/>
                  </a:lnTo>
                  <a:lnTo>
                    <a:pt x="1991023" y="158332"/>
                  </a:lnTo>
                  <a:close/>
                </a:path>
                <a:path w="3533140" h="800100" extrusionOk="0">
                  <a:moveTo>
                    <a:pt x="2025878" y="185165"/>
                  </a:moveTo>
                  <a:lnTo>
                    <a:pt x="2021647" y="205997"/>
                  </a:lnTo>
                  <a:lnTo>
                    <a:pt x="2010127" y="223057"/>
                  </a:lnTo>
                  <a:lnTo>
                    <a:pt x="1993076" y="234585"/>
                  </a:lnTo>
                  <a:lnTo>
                    <a:pt x="1972255" y="238819"/>
                  </a:lnTo>
                  <a:lnTo>
                    <a:pt x="1951434" y="234585"/>
                  </a:lnTo>
                  <a:lnTo>
                    <a:pt x="1934384" y="223057"/>
                  </a:lnTo>
                  <a:lnTo>
                    <a:pt x="1922863" y="205997"/>
                  </a:lnTo>
                  <a:lnTo>
                    <a:pt x="1918632" y="185165"/>
                  </a:lnTo>
                  <a:lnTo>
                    <a:pt x="1922863" y="163758"/>
                  </a:lnTo>
                  <a:lnTo>
                    <a:pt x="1934384" y="146751"/>
                  </a:lnTo>
                  <a:lnTo>
                    <a:pt x="1951434" y="135530"/>
                  </a:lnTo>
                  <a:lnTo>
                    <a:pt x="1972255" y="131482"/>
                  </a:lnTo>
                  <a:lnTo>
                    <a:pt x="1993076" y="135530"/>
                  </a:lnTo>
                  <a:lnTo>
                    <a:pt x="2010127" y="146751"/>
                  </a:lnTo>
                  <a:lnTo>
                    <a:pt x="2021647" y="163758"/>
                  </a:lnTo>
                  <a:lnTo>
                    <a:pt x="2025878" y="185165"/>
                  </a:lnTo>
                  <a:close/>
                </a:path>
                <a:path w="3533140" h="800100" extrusionOk="0">
                  <a:moveTo>
                    <a:pt x="2059466" y="324695"/>
                  </a:moveTo>
                  <a:lnTo>
                    <a:pt x="2055235" y="345545"/>
                  </a:lnTo>
                  <a:lnTo>
                    <a:pt x="2043714" y="362614"/>
                  </a:lnTo>
                  <a:lnTo>
                    <a:pt x="2026664" y="374144"/>
                  </a:lnTo>
                  <a:lnTo>
                    <a:pt x="2005843" y="378378"/>
                  </a:lnTo>
                  <a:lnTo>
                    <a:pt x="1985026" y="374144"/>
                  </a:lnTo>
                  <a:lnTo>
                    <a:pt x="1967984" y="362614"/>
                  </a:lnTo>
                  <a:lnTo>
                    <a:pt x="1956472" y="345545"/>
                  </a:lnTo>
                  <a:lnTo>
                    <a:pt x="1952244" y="324695"/>
                  </a:lnTo>
                  <a:lnTo>
                    <a:pt x="1956472" y="303863"/>
                  </a:lnTo>
                  <a:lnTo>
                    <a:pt x="1967984" y="286803"/>
                  </a:lnTo>
                  <a:lnTo>
                    <a:pt x="1985026" y="275275"/>
                  </a:lnTo>
                  <a:lnTo>
                    <a:pt x="2005843" y="271041"/>
                  </a:lnTo>
                  <a:lnTo>
                    <a:pt x="2026664" y="275275"/>
                  </a:lnTo>
                  <a:lnTo>
                    <a:pt x="2043714" y="286803"/>
                  </a:lnTo>
                  <a:lnTo>
                    <a:pt x="2055235" y="303863"/>
                  </a:lnTo>
                  <a:lnTo>
                    <a:pt x="2059466" y="324695"/>
                  </a:lnTo>
                  <a:close/>
                </a:path>
                <a:path w="3533140" h="800100" extrusionOk="0">
                  <a:moveTo>
                    <a:pt x="2094321" y="53673"/>
                  </a:moveTo>
                  <a:lnTo>
                    <a:pt x="2090090" y="74510"/>
                  </a:lnTo>
                  <a:lnTo>
                    <a:pt x="2078569" y="91574"/>
                  </a:lnTo>
                  <a:lnTo>
                    <a:pt x="2061519" y="103103"/>
                  </a:lnTo>
                  <a:lnTo>
                    <a:pt x="2040698" y="107337"/>
                  </a:lnTo>
                  <a:lnTo>
                    <a:pt x="2019877" y="103103"/>
                  </a:lnTo>
                  <a:lnTo>
                    <a:pt x="2002827" y="91574"/>
                  </a:lnTo>
                  <a:lnTo>
                    <a:pt x="1991306" y="74510"/>
                  </a:lnTo>
                  <a:lnTo>
                    <a:pt x="1987075" y="53673"/>
                  </a:lnTo>
                  <a:lnTo>
                    <a:pt x="1991306" y="32829"/>
                  </a:lnTo>
                  <a:lnTo>
                    <a:pt x="2002827" y="15763"/>
                  </a:lnTo>
                  <a:lnTo>
                    <a:pt x="2019877" y="4234"/>
                  </a:lnTo>
                  <a:lnTo>
                    <a:pt x="2040698" y="0"/>
                  </a:lnTo>
                  <a:lnTo>
                    <a:pt x="2061519" y="4234"/>
                  </a:lnTo>
                  <a:lnTo>
                    <a:pt x="2078569" y="15763"/>
                  </a:lnTo>
                  <a:lnTo>
                    <a:pt x="2090090" y="32829"/>
                  </a:lnTo>
                  <a:lnTo>
                    <a:pt x="2094321" y="53673"/>
                  </a:lnTo>
                  <a:close/>
                </a:path>
                <a:path w="3533140" h="800100" extrusionOk="0">
                  <a:moveTo>
                    <a:pt x="2127738" y="236141"/>
                  </a:moveTo>
                  <a:lnTo>
                    <a:pt x="2123709" y="256985"/>
                  </a:lnTo>
                  <a:lnTo>
                    <a:pt x="2112525" y="274051"/>
                  </a:lnTo>
                  <a:lnTo>
                    <a:pt x="2095542" y="285580"/>
                  </a:lnTo>
                  <a:lnTo>
                    <a:pt x="2074115" y="289814"/>
                  </a:lnTo>
                  <a:lnTo>
                    <a:pt x="2053308" y="285580"/>
                  </a:lnTo>
                  <a:lnTo>
                    <a:pt x="2036265" y="274051"/>
                  </a:lnTo>
                  <a:lnTo>
                    <a:pt x="2024747" y="256985"/>
                  </a:lnTo>
                  <a:lnTo>
                    <a:pt x="2020516" y="236141"/>
                  </a:lnTo>
                  <a:lnTo>
                    <a:pt x="2024747" y="215304"/>
                  </a:lnTo>
                  <a:lnTo>
                    <a:pt x="2036265" y="198241"/>
                  </a:lnTo>
                  <a:lnTo>
                    <a:pt x="2053308" y="186713"/>
                  </a:lnTo>
                  <a:lnTo>
                    <a:pt x="2074115" y="182479"/>
                  </a:lnTo>
                  <a:lnTo>
                    <a:pt x="2095542" y="186713"/>
                  </a:lnTo>
                  <a:lnTo>
                    <a:pt x="2112525" y="198241"/>
                  </a:lnTo>
                  <a:lnTo>
                    <a:pt x="2123709" y="215304"/>
                  </a:lnTo>
                  <a:lnTo>
                    <a:pt x="2127738" y="236141"/>
                  </a:lnTo>
                  <a:close/>
                </a:path>
                <a:path w="3533140" h="800100" extrusionOk="0">
                  <a:moveTo>
                    <a:pt x="2162593" y="211996"/>
                  </a:moveTo>
                  <a:lnTo>
                    <a:pt x="2158362" y="232832"/>
                  </a:lnTo>
                  <a:lnTo>
                    <a:pt x="2146841" y="249899"/>
                  </a:lnTo>
                  <a:lnTo>
                    <a:pt x="2129791" y="261433"/>
                  </a:lnTo>
                  <a:lnTo>
                    <a:pt x="2108970" y="265669"/>
                  </a:lnTo>
                  <a:lnTo>
                    <a:pt x="2088153" y="261433"/>
                  </a:lnTo>
                  <a:lnTo>
                    <a:pt x="2071111" y="249899"/>
                  </a:lnTo>
                  <a:lnTo>
                    <a:pt x="2059599" y="232832"/>
                  </a:lnTo>
                  <a:lnTo>
                    <a:pt x="2055371" y="211996"/>
                  </a:lnTo>
                  <a:lnTo>
                    <a:pt x="2059599" y="190592"/>
                  </a:lnTo>
                  <a:lnTo>
                    <a:pt x="2071111" y="173591"/>
                  </a:lnTo>
                  <a:lnTo>
                    <a:pt x="2088153" y="162377"/>
                  </a:lnTo>
                  <a:lnTo>
                    <a:pt x="2108970" y="158332"/>
                  </a:lnTo>
                  <a:lnTo>
                    <a:pt x="2129791" y="162377"/>
                  </a:lnTo>
                  <a:lnTo>
                    <a:pt x="2146841" y="173591"/>
                  </a:lnTo>
                  <a:lnTo>
                    <a:pt x="2158362" y="190592"/>
                  </a:lnTo>
                  <a:lnTo>
                    <a:pt x="2162593" y="211996"/>
                  </a:lnTo>
                  <a:close/>
                </a:path>
                <a:path w="3533140" h="800100" extrusionOk="0">
                  <a:moveTo>
                    <a:pt x="2197448" y="132826"/>
                  </a:moveTo>
                  <a:lnTo>
                    <a:pt x="2193217" y="153674"/>
                  </a:lnTo>
                  <a:lnTo>
                    <a:pt x="2181696" y="170742"/>
                  </a:lnTo>
                  <a:lnTo>
                    <a:pt x="2164646" y="182273"/>
                  </a:lnTo>
                  <a:lnTo>
                    <a:pt x="2143825" y="186507"/>
                  </a:lnTo>
                  <a:lnTo>
                    <a:pt x="2123004" y="182273"/>
                  </a:lnTo>
                  <a:lnTo>
                    <a:pt x="2105954" y="170742"/>
                  </a:lnTo>
                  <a:lnTo>
                    <a:pt x="2094433" y="153674"/>
                  </a:lnTo>
                  <a:lnTo>
                    <a:pt x="2090202" y="132826"/>
                  </a:lnTo>
                  <a:lnTo>
                    <a:pt x="2094433" y="111992"/>
                  </a:lnTo>
                  <a:lnTo>
                    <a:pt x="2105954" y="94928"/>
                  </a:lnTo>
                  <a:lnTo>
                    <a:pt x="2123004" y="83397"/>
                  </a:lnTo>
                  <a:lnTo>
                    <a:pt x="2143825" y="79162"/>
                  </a:lnTo>
                  <a:lnTo>
                    <a:pt x="2164646" y="83397"/>
                  </a:lnTo>
                  <a:lnTo>
                    <a:pt x="2181696" y="94928"/>
                  </a:lnTo>
                  <a:lnTo>
                    <a:pt x="2193217" y="111992"/>
                  </a:lnTo>
                  <a:lnTo>
                    <a:pt x="2197448" y="132826"/>
                  </a:lnTo>
                  <a:close/>
                </a:path>
                <a:path w="3533140" h="800100" extrusionOk="0">
                  <a:moveTo>
                    <a:pt x="2231060" y="175774"/>
                  </a:moveTo>
                  <a:lnTo>
                    <a:pt x="2226829" y="196607"/>
                  </a:lnTo>
                  <a:lnTo>
                    <a:pt x="2215308" y="213670"/>
                  </a:lnTo>
                  <a:lnTo>
                    <a:pt x="2198258" y="225202"/>
                  </a:lnTo>
                  <a:lnTo>
                    <a:pt x="2177437" y="229437"/>
                  </a:lnTo>
                  <a:lnTo>
                    <a:pt x="2156616" y="225202"/>
                  </a:lnTo>
                  <a:lnTo>
                    <a:pt x="2139566" y="213670"/>
                  </a:lnTo>
                  <a:lnTo>
                    <a:pt x="2128045" y="196607"/>
                  </a:lnTo>
                  <a:lnTo>
                    <a:pt x="2123814" y="175774"/>
                  </a:lnTo>
                  <a:lnTo>
                    <a:pt x="2128045" y="154932"/>
                  </a:lnTo>
                  <a:lnTo>
                    <a:pt x="2139566" y="137862"/>
                  </a:lnTo>
                  <a:lnTo>
                    <a:pt x="2156616" y="126327"/>
                  </a:lnTo>
                  <a:lnTo>
                    <a:pt x="2177437" y="122090"/>
                  </a:lnTo>
                  <a:lnTo>
                    <a:pt x="2198258" y="126327"/>
                  </a:lnTo>
                  <a:lnTo>
                    <a:pt x="2215308" y="137862"/>
                  </a:lnTo>
                  <a:lnTo>
                    <a:pt x="2226829" y="154932"/>
                  </a:lnTo>
                  <a:lnTo>
                    <a:pt x="2231060" y="175774"/>
                  </a:lnTo>
                  <a:close/>
                </a:path>
                <a:path w="3533140" h="800100" extrusionOk="0">
                  <a:moveTo>
                    <a:pt x="2265891" y="166382"/>
                  </a:moveTo>
                  <a:lnTo>
                    <a:pt x="2261659" y="187219"/>
                  </a:lnTo>
                  <a:lnTo>
                    <a:pt x="2250139" y="204283"/>
                  </a:lnTo>
                  <a:lnTo>
                    <a:pt x="2233088" y="215812"/>
                  </a:lnTo>
                  <a:lnTo>
                    <a:pt x="2212268" y="220046"/>
                  </a:lnTo>
                  <a:lnTo>
                    <a:pt x="2191450" y="215812"/>
                  </a:lnTo>
                  <a:lnTo>
                    <a:pt x="2174408" y="204283"/>
                  </a:lnTo>
                  <a:lnTo>
                    <a:pt x="2162896" y="187219"/>
                  </a:lnTo>
                  <a:lnTo>
                    <a:pt x="2158669" y="166382"/>
                  </a:lnTo>
                  <a:lnTo>
                    <a:pt x="2162896" y="145538"/>
                  </a:lnTo>
                  <a:lnTo>
                    <a:pt x="2174408" y="128472"/>
                  </a:lnTo>
                  <a:lnTo>
                    <a:pt x="2191450" y="116942"/>
                  </a:lnTo>
                  <a:lnTo>
                    <a:pt x="2212268" y="112708"/>
                  </a:lnTo>
                  <a:lnTo>
                    <a:pt x="2233088" y="116942"/>
                  </a:lnTo>
                  <a:lnTo>
                    <a:pt x="2250139" y="128472"/>
                  </a:lnTo>
                  <a:lnTo>
                    <a:pt x="2261659" y="145538"/>
                  </a:lnTo>
                  <a:lnTo>
                    <a:pt x="2265891" y="166382"/>
                  </a:lnTo>
                  <a:close/>
                </a:path>
                <a:path w="3533140" h="800100" extrusionOk="0">
                  <a:moveTo>
                    <a:pt x="2299503" y="105993"/>
                  </a:moveTo>
                  <a:lnTo>
                    <a:pt x="2295269" y="126834"/>
                  </a:lnTo>
                  <a:lnTo>
                    <a:pt x="2283729" y="143904"/>
                  </a:lnTo>
                  <a:lnTo>
                    <a:pt x="2266628" y="155439"/>
                  </a:lnTo>
                  <a:lnTo>
                    <a:pt x="2245709" y="159676"/>
                  </a:lnTo>
                  <a:lnTo>
                    <a:pt x="2224888" y="155439"/>
                  </a:lnTo>
                  <a:lnTo>
                    <a:pt x="2207838" y="143904"/>
                  </a:lnTo>
                  <a:lnTo>
                    <a:pt x="2196317" y="126834"/>
                  </a:lnTo>
                  <a:lnTo>
                    <a:pt x="2192086" y="105993"/>
                  </a:lnTo>
                  <a:lnTo>
                    <a:pt x="2196317" y="85160"/>
                  </a:lnTo>
                  <a:lnTo>
                    <a:pt x="2207838" y="68100"/>
                  </a:lnTo>
                  <a:lnTo>
                    <a:pt x="2224888" y="56572"/>
                  </a:lnTo>
                  <a:lnTo>
                    <a:pt x="2245709" y="52339"/>
                  </a:lnTo>
                  <a:lnTo>
                    <a:pt x="2266628" y="56572"/>
                  </a:lnTo>
                  <a:lnTo>
                    <a:pt x="2283729" y="68100"/>
                  </a:lnTo>
                  <a:lnTo>
                    <a:pt x="2295269" y="85160"/>
                  </a:lnTo>
                  <a:lnTo>
                    <a:pt x="2299503" y="105993"/>
                  </a:lnTo>
                  <a:close/>
                </a:path>
                <a:path w="3533140" h="800100" extrusionOk="0">
                  <a:moveTo>
                    <a:pt x="2367775" y="299206"/>
                  </a:moveTo>
                  <a:lnTo>
                    <a:pt x="2363543" y="320047"/>
                  </a:lnTo>
                  <a:lnTo>
                    <a:pt x="2352023" y="337117"/>
                  </a:lnTo>
                  <a:lnTo>
                    <a:pt x="2334972" y="348652"/>
                  </a:lnTo>
                  <a:lnTo>
                    <a:pt x="2314151" y="352889"/>
                  </a:lnTo>
                  <a:lnTo>
                    <a:pt x="2293331" y="348652"/>
                  </a:lnTo>
                  <a:lnTo>
                    <a:pt x="2276280" y="337117"/>
                  </a:lnTo>
                  <a:lnTo>
                    <a:pt x="2264760" y="320047"/>
                  </a:lnTo>
                  <a:lnTo>
                    <a:pt x="2260528" y="299206"/>
                  </a:lnTo>
                  <a:lnTo>
                    <a:pt x="2264760" y="278374"/>
                  </a:lnTo>
                  <a:lnTo>
                    <a:pt x="2276280" y="261314"/>
                  </a:lnTo>
                  <a:lnTo>
                    <a:pt x="2293331" y="249786"/>
                  </a:lnTo>
                  <a:lnTo>
                    <a:pt x="2314151" y="245552"/>
                  </a:lnTo>
                  <a:lnTo>
                    <a:pt x="2334972" y="249786"/>
                  </a:lnTo>
                  <a:lnTo>
                    <a:pt x="2352023" y="261314"/>
                  </a:lnTo>
                  <a:lnTo>
                    <a:pt x="2363543" y="278374"/>
                  </a:lnTo>
                  <a:lnTo>
                    <a:pt x="2367775" y="299206"/>
                  </a:lnTo>
                  <a:close/>
                </a:path>
                <a:path w="3533140" h="800100" extrusionOk="0">
                  <a:moveTo>
                    <a:pt x="2402630" y="360937"/>
                  </a:moveTo>
                  <a:lnTo>
                    <a:pt x="2398398" y="381769"/>
                  </a:lnTo>
                  <a:lnTo>
                    <a:pt x="2386878" y="398830"/>
                  </a:lnTo>
                  <a:lnTo>
                    <a:pt x="2369827" y="410357"/>
                  </a:lnTo>
                  <a:lnTo>
                    <a:pt x="2349006" y="414591"/>
                  </a:lnTo>
                  <a:lnTo>
                    <a:pt x="2328186" y="410357"/>
                  </a:lnTo>
                  <a:lnTo>
                    <a:pt x="2311135" y="398830"/>
                  </a:lnTo>
                  <a:lnTo>
                    <a:pt x="2299615" y="381769"/>
                  </a:lnTo>
                  <a:lnTo>
                    <a:pt x="2295383" y="360937"/>
                  </a:lnTo>
                  <a:lnTo>
                    <a:pt x="2299615" y="340089"/>
                  </a:lnTo>
                  <a:lnTo>
                    <a:pt x="2311135" y="323020"/>
                  </a:lnTo>
                  <a:lnTo>
                    <a:pt x="2328186" y="311490"/>
                  </a:lnTo>
                  <a:lnTo>
                    <a:pt x="2349006" y="307256"/>
                  </a:lnTo>
                  <a:lnTo>
                    <a:pt x="2369827" y="311490"/>
                  </a:lnTo>
                  <a:lnTo>
                    <a:pt x="2386878" y="323020"/>
                  </a:lnTo>
                  <a:lnTo>
                    <a:pt x="2398398" y="340089"/>
                  </a:lnTo>
                  <a:lnTo>
                    <a:pt x="2402630" y="360937"/>
                  </a:lnTo>
                  <a:close/>
                </a:path>
                <a:path w="3533140" h="800100" extrusionOk="0">
                  <a:moveTo>
                    <a:pt x="2436217" y="211996"/>
                  </a:moveTo>
                  <a:lnTo>
                    <a:pt x="2432164" y="232832"/>
                  </a:lnTo>
                  <a:lnTo>
                    <a:pt x="2420941" y="249899"/>
                  </a:lnTo>
                  <a:lnTo>
                    <a:pt x="2403950" y="261433"/>
                  </a:lnTo>
                  <a:lnTo>
                    <a:pt x="2382594" y="265669"/>
                  </a:lnTo>
                  <a:lnTo>
                    <a:pt x="2361777" y="261433"/>
                  </a:lnTo>
                  <a:lnTo>
                    <a:pt x="2344735" y="249899"/>
                  </a:lnTo>
                  <a:lnTo>
                    <a:pt x="2333223" y="232832"/>
                  </a:lnTo>
                  <a:lnTo>
                    <a:pt x="2328995" y="211996"/>
                  </a:lnTo>
                  <a:lnTo>
                    <a:pt x="2333223" y="190592"/>
                  </a:lnTo>
                  <a:lnTo>
                    <a:pt x="2344735" y="173591"/>
                  </a:lnTo>
                  <a:lnTo>
                    <a:pt x="2361777" y="162377"/>
                  </a:lnTo>
                  <a:lnTo>
                    <a:pt x="2382594" y="158332"/>
                  </a:lnTo>
                  <a:lnTo>
                    <a:pt x="2403950" y="162377"/>
                  </a:lnTo>
                  <a:lnTo>
                    <a:pt x="2420941" y="173591"/>
                  </a:lnTo>
                  <a:lnTo>
                    <a:pt x="2432164" y="190592"/>
                  </a:lnTo>
                  <a:lnTo>
                    <a:pt x="2436217" y="211996"/>
                  </a:lnTo>
                  <a:close/>
                </a:path>
                <a:path w="3533140" h="800100" extrusionOk="0">
                  <a:moveTo>
                    <a:pt x="2471072" y="166382"/>
                  </a:moveTo>
                  <a:lnTo>
                    <a:pt x="2466841" y="187219"/>
                  </a:lnTo>
                  <a:lnTo>
                    <a:pt x="2455320" y="204283"/>
                  </a:lnTo>
                  <a:lnTo>
                    <a:pt x="2438270" y="215812"/>
                  </a:lnTo>
                  <a:lnTo>
                    <a:pt x="2417449" y="220046"/>
                  </a:lnTo>
                  <a:lnTo>
                    <a:pt x="2396628" y="215812"/>
                  </a:lnTo>
                  <a:lnTo>
                    <a:pt x="2379578" y="204283"/>
                  </a:lnTo>
                  <a:lnTo>
                    <a:pt x="2368057" y="187219"/>
                  </a:lnTo>
                  <a:lnTo>
                    <a:pt x="2363826" y="166382"/>
                  </a:lnTo>
                  <a:lnTo>
                    <a:pt x="2368057" y="145538"/>
                  </a:lnTo>
                  <a:lnTo>
                    <a:pt x="2379578" y="128472"/>
                  </a:lnTo>
                  <a:lnTo>
                    <a:pt x="2396628" y="116942"/>
                  </a:lnTo>
                  <a:lnTo>
                    <a:pt x="2417449" y="112708"/>
                  </a:lnTo>
                  <a:lnTo>
                    <a:pt x="2438270" y="116942"/>
                  </a:lnTo>
                  <a:lnTo>
                    <a:pt x="2455320" y="128472"/>
                  </a:lnTo>
                  <a:lnTo>
                    <a:pt x="2466841" y="145538"/>
                  </a:lnTo>
                  <a:lnTo>
                    <a:pt x="2471072" y="166382"/>
                  </a:lnTo>
                  <a:close/>
                </a:path>
                <a:path w="3533140" h="800100" extrusionOk="0">
                  <a:moveTo>
                    <a:pt x="2505927" y="193213"/>
                  </a:moveTo>
                  <a:lnTo>
                    <a:pt x="2501696" y="214048"/>
                  </a:lnTo>
                  <a:lnTo>
                    <a:pt x="2490175" y="231115"/>
                  </a:lnTo>
                  <a:lnTo>
                    <a:pt x="2473125" y="242649"/>
                  </a:lnTo>
                  <a:lnTo>
                    <a:pt x="2452304" y="246886"/>
                  </a:lnTo>
                  <a:lnTo>
                    <a:pt x="2431483" y="242649"/>
                  </a:lnTo>
                  <a:lnTo>
                    <a:pt x="2414433" y="231115"/>
                  </a:lnTo>
                  <a:lnTo>
                    <a:pt x="2402912" y="214048"/>
                  </a:lnTo>
                  <a:lnTo>
                    <a:pt x="2398681" y="193213"/>
                  </a:lnTo>
                  <a:lnTo>
                    <a:pt x="2402912" y="172375"/>
                  </a:lnTo>
                  <a:lnTo>
                    <a:pt x="2414433" y="155312"/>
                  </a:lnTo>
                  <a:lnTo>
                    <a:pt x="2431483" y="143783"/>
                  </a:lnTo>
                  <a:lnTo>
                    <a:pt x="2452304" y="139549"/>
                  </a:lnTo>
                  <a:lnTo>
                    <a:pt x="2473125" y="143783"/>
                  </a:lnTo>
                  <a:lnTo>
                    <a:pt x="2490175" y="155312"/>
                  </a:lnTo>
                  <a:lnTo>
                    <a:pt x="2501696" y="172375"/>
                  </a:lnTo>
                  <a:lnTo>
                    <a:pt x="2505927" y="193213"/>
                  </a:lnTo>
                  <a:close/>
                </a:path>
                <a:path w="3533140" h="800100" extrusionOk="0">
                  <a:moveTo>
                    <a:pt x="2539344" y="236141"/>
                  </a:moveTo>
                  <a:lnTo>
                    <a:pt x="2535113" y="256985"/>
                  </a:lnTo>
                  <a:lnTo>
                    <a:pt x="2523592" y="274051"/>
                  </a:lnTo>
                  <a:lnTo>
                    <a:pt x="2506542" y="285580"/>
                  </a:lnTo>
                  <a:lnTo>
                    <a:pt x="2485721" y="289814"/>
                  </a:lnTo>
                  <a:lnTo>
                    <a:pt x="2464904" y="285580"/>
                  </a:lnTo>
                  <a:lnTo>
                    <a:pt x="2447862" y="274051"/>
                  </a:lnTo>
                  <a:lnTo>
                    <a:pt x="2436350" y="256985"/>
                  </a:lnTo>
                  <a:lnTo>
                    <a:pt x="2432122" y="236141"/>
                  </a:lnTo>
                  <a:lnTo>
                    <a:pt x="2436350" y="215304"/>
                  </a:lnTo>
                  <a:lnTo>
                    <a:pt x="2447862" y="198241"/>
                  </a:lnTo>
                  <a:lnTo>
                    <a:pt x="2464904" y="186713"/>
                  </a:lnTo>
                  <a:lnTo>
                    <a:pt x="2485721" y="182479"/>
                  </a:lnTo>
                  <a:lnTo>
                    <a:pt x="2506542" y="186713"/>
                  </a:lnTo>
                  <a:lnTo>
                    <a:pt x="2523592" y="198241"/>
                  </a:lnTo>
                  <a:lnTo>
                    <a:pt x="2535113" y="215304"/>
                  </a:lnTo>
                  <a:lnTo>
                    <a:pt x="2539344" y="236141"/>
                  </a:lnTo>
                  <a:close/>
                </a:path>
                <a:path w="3533140" h="800100" extrusionOk="0">
                  <a:moveTo>
                    <a:pt x="2574199" y="308598"/>
                  </a:moveTo>
                  <a:lnTo>
                    <a:pt x="2569968" y="329439"/>
                  </a:lnTo>
                  <a:lnTo>
                    <a:pt x="2558447" y="346509"/>
                  </a:lnTo>
                  <a:lnTo>
                    <a:pt x="2541397" y="358044"/>
                  </a:lnTo>
                  <a:lnTo>
                    <a:pt x="2520576" y="362281"/>
                  </a:lnTo>
                  <a:lnTo>
                    <a:pt x="2499755" y="358044"/>
                  </a:lnTo>
                  <a:lnTo>
                    <a:pt x="2482705" y="346509"/>
                  </a:lnTo>
                  <a:lnTo>
                    <a:pt x="2471184" y="329439"/>
                  </a:lnTo>
                  <a:lnTo>
                    <a:pt x="2466953" y="308598"/>
                  </a:lnTo>
                  <a:lnTo>
                    <a:pt x="2471184" y="287764"/>
                  </a:lnTo>
                  <a:lnTo>
                    <a:pt x="2482705" y="270701"/>
                  </a:lnTo>
                  <a:lnTo>
                    <a:pt x="2499755" y="259169"/>
                  </a:lnTo>
                  <a:lnTo>
                    <a:pt x="2520576" y="254934"/>
                  </a:lnTo>
                  <a:lnTo>
                    <a:pt x="2541397" y="259169"/>
                  </a:lnTo>
                  <a:lnTo>
                    <a:pt x="2558447" y="270701"/>
                  </a:lnTo>
                  <a:lnTo>
                    <a:pt x="2569968" y="287764"/>
                  </a:lnTo>
                  <a:lnTo>
                    <a:pt x="2574199" y="308598"/>
                  </a:lnTo>
                  <a:close/>
                </a:path>
                <a:path w="3533140" h="800100" extrusionOk="0">
                  <a:moveTo>
                    <a:pt x="2607787" y="236141"/>
                  </a:moveTo>
                  <a:lnTo>
                    <a:pt x="2603556" y="256985"/>
                  </a:lnTo>
                  <a:lnTo>
                    <a:pt x="2592038" y="274051"/>
                  </a:lnTo>
                  <a:lnTo>
                    <a:pt x="2574995" y="285580"/>
                  </a:lnTo>
                  <a:lnTo>
                    <a:pt x="2554188" y="289814"/>
                  </a:lnTo>
                  <a:lnTo>
                    <a:pt x="2533367" y="285580"/>
                  </a:lnTo>
                  <a:lnTo>
                    <a:pt x="2516317" y="274051"/>
                  </a:lnTo>
                  <a:lnTo>
                    <a:pt x="2504796" y="256985"/>
                  </a:lnTo>
                  <a:lnTo>
                    <a:pt x="2500565" y="236141"/>
                  </a:lnTo>
                  <a:lnTo>
                    <a:pt x="2504796" y="215304"/>
                  </a:lnTo>
                  <a:lnTo>
                    <a:pt x="2516317" y="198241"/>
                  </a:lnTo>
                  <a:lnTo>
                    <a:pt x="2533367" y="186713"/>
                  </a:lnTo>
                  <a:lnTo>
                    <a:pt x="2554188" y="182479"/>
                  </a:lnTo>
                  <a:lnTo>
                    <a:pt x="2574995" y="186713"/>
                  </a:lnTo>
                  <a:lnTo>
                    <a:pt x="2592038" y="198241"/>
                  </a:lnTo>
                  <a:lnTo>
                    <a:pt x="2603556" y="215304"/>
                  </a:lnTo>
                  <a:lnTo>
                    <a:pt x="2607787" y="236141"/>
                  </a:lnTo>
                  <a:close/>
                </a:path>
                <a:path w="3533140" h="800100" extrusionOk="0">
                  <a:moveTo>
                    <a:pt x="2642642" y="220046"/>
                  </a:moveTo>
                  <a:lnTo>
                    <a:pt x="2638411" y="240888"/>
                  </a:lnTo>
                  <a:lnTo>
                    <a:pt x="2626890" y="257954"/>
                  </a:lnTo>
                  <a:lnTo>
                    <a:pt x="2609840" y="269483"/>
                  </a:lnTo>
                  <a:lnTo>
                    <a:pt x="2589019" y="273717"/>
                  </a:lnTo>
                  <a:lnTo>
                    <a:pt x="2568212" y="269483"/>
                  </a:lnTo>
                  <a:lnTo>
                    <a:pt x="2551169" y="257954"/>
                  </a:lnTo>
                  <a:lnTo>
                    <a:pt x="2539651" y="240888"/>
                  </a:lnTo>
                  <a:lnTo>
                    <a:pt x="2535420" y="220046"/>
                  </a:lnTo>
                  <a:lnTo>
                    <a:pt x="2539651" y="199208"/>
                  </a:lnTo>
                  <a:lnTo>
                    <a:pt x="2551169" y="182144"/>
                  </a:lnTo>
                  <a:lnTo>
                    <a:pt x="2568212" y="170616"/>
                  </a:lnTo>
                  <a:lnTo>
                    <a:pt x="2589019" y="166382"/>
                  </a:lnTo>
                  <a:lnTo>
                    <a:pt x="2609840" y="170616"/>
                  </a:lnTo>
                  <a:lnTo>
                    <a:pt x="2626890" y="182144"/>
                  </a:lnTo>
                  <a:lnTo>
                    <a:pt x="2638411" y="199208"/>
                  </a:lnTo>
                  <a:lnTo>
                    <a:pt x="2642642" y="220046"/>
                  </a:lnTo>
                  <a:close/>
                </a:path>
                <a:path w="3533140" h="800100" extrusionOk="0">
                  <a:moveTo>
                    <a:pt x="2676254" y="387770"/>
                  </a:moveTo>
                  <a:lnTo>
                    <a:pt x="2672023" y="408603"/>
                  </a:lnTo>
                  <a:lnTo>
                    <a:pt x="2660502" y="425663"/>
                  </a:lnTo>
                  <a:lnTo>
                    <a:pt x="2643451" y="437190"/>
                  </a:lnTo>
                  <a:lnTo>
                    <a:pt x="2622631" y="441424"/>
                  </a:lnTo>
                  <a:lnTo>
                    <a:pt x="2601711" y="437190"/>
                  </a:lnTo>
                  <a:lnTo>
                    <a:pt x="2584610" y="425663"/>
                  </a:lnTo>
                  <a:lnTo>
                    <a:pt x="2573071" y="408603"/>
                  </a:lnTo>
                  <a:lnTo>
                    <a:pt x="2568837" y="387770"/>
                  </a:lnTo>
                  <a:lnTo>
                    <a:pt x="2573071" y="366929"/>
                  </a:lnTo>
                  <a:lnTo>
                    <a:pt x="2584610" y="349859"/>
                  </a:lnTo>
                  <a:lnTo>
                    <a:pt x="2601711" y="338324"/>
                  </a:lnTo>
                  <a:lnTo>
                    <a:pt x="2622631" y="334087"/>
                  </a:lnTo>
                  <a:lnTo>
                    <a:pt x="2643451" y="338324"/>
                  </a:lnTo>
                  <a:lnTo>
                    <a:pt x="2660502" y="349859"/>
                  </a:lnTo>
                  <a:lnTo>
                    <a:pt x="2672023" y="366929"/>
                  </a:lnTo>
                  <a:lnTo>
                    <a:pt x="2676254" y="387770"/>
                  </a:lnTo>
                  <a:close/>
                </a:path>
                <a:path w="3533140" h="800100" extrusionOk="0">
                  <a:moveTo>
                    <a:pt x="2711109" y="148940"/>
                  </a:moveTo>
                  <a:lnTo>
                    <a:pt x="2706878" y="169779"/>
                  </a:lnTo>
                  <a:lnTo>
                    <a:pt x="2695357" y="186842"/>
                  </a:lnTo>
                  <a:lnTo>
                    <a:pt x="2678306" y="198370"/>
                  </a:lnTo>
                  <a:lnTo>
                    <a:pt x="2657486" y="202604"/>
                  </a:lnTo>
                  <a:lnTo>
                    <a:pt x="2636638" y="198370"/>
                  </a:lnTo>
                  <a:lnTo>
                    <a:pt x="2619529" y="186842"/>
                  </a:lnTo>
                  <a:lnTo>
                    <a:pt x="2607950" y="169779"/>
                  </a:lnTo>
                  <a:lnTo>
                    <a:pt x="2603692" y="148940"/>
                  </a:lnTo>
                  <a:lnTo>
                    <a:pt x="2607950" y="128098"/>
                  </a:lnTo>
                  <a:lnTo>
                    <a:pt x="2619529" y="111031"/>
                  </a:lnTo>
                  <a:lnTo>
                    <a:pt x="2636638" y="99501"/>
                  </a:lnTo>
                  <a:lnTo>
                    <a:pt x="2657486" y="95267"/>
                  </a:lnTo>
                  <a:lnTo>
                    <a:pt x="2678306" y="99501"/>
                  </a:lnTo>
                  <a:lnTo>
                    <a:pt x="2695357" y="111031"/>
                  </a:lnTo>
                  <a:lnTo>
                    <a:pt x="2706878" y="128098"/>
                  </a:lnTo>
                  <a:lnTo>
                    <a:pt x="2711109" y="148940"/>
                  </a:lnTo>
                  <a:close/>
                </a:path>
                <a:path w="3533140" h="800100" extrusionOk="0">
                  <a:moveTo>
                    <a:pt x="2744526" y="79162"/>
                  </a:moveTo>
                  <a:lnTo>
                    <a:pt x="2740497" y="99999"/>
                  </a:lnTo>
                  <a:lnTo>
                    <a:pt x="2729313" y="117063"/>
                  </a:lnTo>
                  <a:lnTo>
                    <a:pt x="2712330" y="128592"/>
                  </a:lnTo>
                  <a:lnTo>
                    <a:pt x="2690903" y="132826"/>
                  </a:lnTo>
                  <a:lnTo>
                    <a:pt x="2670082" y="128592"/>
                  </a:lnTo>
                  <a:lnTo>
                    <a:pt x="2653031" y="117063"/>
                  </a:lnTo>
                  <a:lnTo>
                    <a:pt x="2641511" y="99999"/>
                  </a:lnTo>
                  <a:lnTo>
                    <a:pt x="2637279" y="79162"/>
                  </a:lnTo>
                  <a:lnTo>
                    <a:pt x="2641511" y="58326"/>
                  </a:lnTo>
                  <a:lnTo>
                    <a:pt x="2653031" y="41259"/>
                  </a:lnTo>
                  <a:lnTo>
                    <a:pt x="2670082" y="29725"/>
                  </a:lnTo>
                  <a:lnTo>
                    <a:pt x="2690903" y="25489"/>
                  </a:lnTo>
                  <a:lnTo>
                    <a:pt x="2712330" y="29725"/>
                  </a:lnTo>
                  <a:lnTo>
                    <a:pt x="2729313" y="41259"/>
                  </a:lnTo>
                  <a:lnTo>
                    <a:pt x="2740497" y="58326"/>
                  </a:lnTo>
                  <a:lnTo>
                    <a:pt x="2744526" y="79162"/>
                  </a:lnTo>
                  <a:close/>
                </a:path>
                <a:path w="3533140" h="800100" extrusionOk="0">
                  <a:moveTo>
                    <a:pt x="2779381" y="123434"/>
                  </a:moveTo>
                  <a:lnTo>
                    <a:pt x="2775150" y="144282"/>
                  </a:lnTo>
                  <a:lnTo>
                    <a:pt x="2763629" y="161351"/>
                  </a:lnTo>
                  <a:lnTo>
                    <a:pt x="2746578" y="172881"/>
                  </a:lnTo>
                  <a:lnTo>
                    <a:pt x="2725758" y="177115"/>
                  </a:lnTo>
                  <a:lnTo>
                    <a:pt x="2704937" y="172881"/>
                  </a:lnTo>
                  <a:lnTo>
                    <a:pt x="2687886" y="161351"/>
                  </a:lnTo>
                  <a:lnTo>
                    <a:pt x="2676366" y="144282"/>
                  </a:lnTo>
                  <a:lnTo>
                    <a:pt x="2672135" y="123434"/>
                  </a:lnTo>
                  <a:lnTo>
                    <a:pt x="2676366" y="102602"/>
                  </a:lnTo>
                  <a:lnTo>
                    <a:pt x="2687886" y="85541"/>
                  </a:lnTo>
                  <a:lnTo>
                    <a:pt x="2704937" y="74014"/>
                  </a:lnTo>
                  <a:lnTo>
                    <a:pt x="2725758" y="69780"/>
                  </a:lnTo>
                  <a:lnTo>
                    <a:pt x="2746578" y="74014"/>
                  </a:lnTo>
                  <a:lnTo>
                    <a:pt x="2763629" y="85541"/>
                  </a:lnTo>
                  <a:lnTo>
                    <a:pt x="2775150" y="102602"/>
                  </a:lnTo>
                  <a:lnTo>
                    <a:pt x="2779381" y="123434"/>
                  </a:lnTo>
                  <a:close/>
                </a:path>
                <a:path w="3533140" h="800100" extrusionOk="0">
                  <a:moveTo>
                    <a:pt x="2814211" y="289814"/>
                  </a:moveTo>
                  <a:lnTo>
                    <a:pt x="2809981" y="310653"/>
                  </a:lnTo>
                  <a:lnTo>
                    <a:pt x="2798463" y="327716"/>
                  </a:lnTo>
                  <a:lnTo>
                    <a:pt x="2781419" y="339244"/>
                  </a:lnTo>
                  <a:lnTo>
                    <a:pt x="2760613" y="343478"/>
                  </a:lnTo>
                  <a:lnTo>
                    <a:pt x="2739792" y="339244"/>
                  </a:lnTo>
                  <a:lnTo>
                    <a:pt x="2722741" y="327716"/>
                  </a:lnTo>
                  <a:lnTo>
                    <a:pt x="2711221" y="310653"/>
                  </a:lnTo>
                  <a:lnTo>
                    <a:pt x="2706990" y="289814"/>
                  </a:lnTo>
                  <a:lnTo>
                    <a:pt x="2711221" y="268980"/>
                  </a:lnTo>
                  <a:lnTo>
                    <a:pt x="2722741" y="251913"/>
                  </a:lnTo>
                  <a:lnTo>
                    <a:pt x="2739792" y="240378"/>
                  </a:lnTo>
                  <a:lnTo>
                    <a:pt x="2760613" y="236141"/>
                  </a:lnTo>
                  <a:lnTo>
                    <a:pt x="2781419" y="240378"/>
                  </a:lnTo>
                  <a:lnTo>
                    <a:pt x="2798463" y="251913"/>
                  </a:lnTo>
                  <a:lnTo>
                    <a:pt x="2809981" y="268980"/>
                  </a:lnTo>
                  <a:lnTo>
                    <a:pt x="2814211" y="289814"/>
                  </a:lnTo>
                  <a:close/>
                </a:path>
                <a:path w="3533140" h="800100" extrusionOk="0">
                  <a:moveTo>
                    <a:pt x="2847823" y="342137"/>
                  </a:moveTo>
                  <a:lnTo>
                    <a:pt x="2843592" y="362985"/>
                  </a:lnTo>
                  <a:lnTo>
                    <a:pt x="2832072" y="380053"/>
                  </a:lnTo>
                  <a:lnTo>
                    <a:pt x="2815021" y="391583"/>
                  </a:lnTo>
                  <a:lnTo>
                    <a:pt x="2794200" y="395817"/>
                  </a:lnTo>
                  <a:lnTo>
                    <a:pt x="2773383" y="391583"/>
                  </a:lnTo>
                  <a:lnTo>
                    <a:pt x="2756341" y="380053"/>
                  </a:lnTo>
                  <a:lnTo>
                    <a:pt x="2744829" y="362985"/>
                  </a:lnTo>
                  <a:lnTo>
                    <a:pt x="2740601" y="342137"/>
                  </a:lnTo>
                  <a:lnTo>
                    <a:pt x="2744829" y="321302"/>
                  </a:lnTo>
                  <a:lnTo>
                    <a:pt x="2756341" y="304239"/>
                  </a:lnTo>
                  <a:lnTo>
                    <a:pt x="2773383" y="292708"/>
                  </a:lnTo>
                  <a:lnTo>
                    <a:pt x="2794200" y="288473"/>
                  </a:lnTo>
                  <a:lnTo>
                    <a:pt x="2815021" y="292708"/>
                  </a:lnTo>
                  <a:lnTo>
                    <a:pt x="2832072" y="304239"/>
                  </a:lnTo>
                  <a:lnTo>
                    <a:pt x="2843592" y="321302"/>
                  </a:lnTo>
                  <a:lnTo>
                    <a:pt x="2847823" y="342137"/>
                  </a:lnTo>
                  <a:close/>
                </a:path>
                <a:path w="3533140" h="800100" extrusionOk="0">
                  <a:moveTo>
                    <a:pt x="2882678" y="315303"/>
                  </a:moveTo>
                  <a:lnTo>
                    <a:pt x="2878447" y="336145"/>
                  </a:lnTo>
                  <a:lnTo>
                    <a:pt x="2866927" y="353215"/>
                  </a:lnTo>
                  <a:lnTo>
                    <a:pt x="2849876" y="364750"/>
                  </a:lnTo>
                  <a:lnTo>
                    <a:pt x="2829055" y="368987"/>
                  </a:lnTo>
                  <a:lnTo>
                    <a:pt x="2808234" y="364750"/>
                  </a:lnTo>
                  <a:lnTo>
                    <a:pt x="2791184" y="353215"/>
                  </a:lnTo>
                  <a:lnTo>
                    <a:pt x="2779663" y="336145"/>
                  </a:lnTo>
                  <a:lnTo>
                    <a:pt x="2775432" y="315303"/>
                  </a:lnTo>
                  <a:lnTo>
                    <a:pt x="2779663" y="294472"/>
                  </a:lnTo>
                  <a:lnTo>
                    <a:pt x="2791184" y="277411"/>
                  </a:lnTo>
                  <a:lnTo>
                    <a:pt x="2808234" y="265883"/>
                  </a:lnTo>
                  <a:lnTo>
                    <a:pt x="2829055" y="261649"/>
                  </a:lnTo>
                  <a:lnTo>
                    <a:pt x="2849876" y="265883"/>
                  </a:lnTo>
                  <a:lnTo>
                    <a:pt x="2866927" y="277411"/>
                  </a:lnTo>
                  <a:lnTo>
                    <a:pt x="2878447" y="294472"/>
                  </a:lnTo>
                  <a:lnTo>
                    <a:pt x="2882678" y="315303"/>
                  </a:lnTo>
                  <a:close/>
                </a:path>
                <a:path w="3533140" h="800100" extrusionOk="0">
                  <a:moveTo>
                    <a:pt x="2916095" y="685635"/>
                  </a:moveTo>
                  <a:lnTo>
                    <a:pt x="2911864" y="706472"/>
                  </a:lnTo>
                  <a:lnTo>
                    <a:pt x="2900344" y="723535"/>
                  </a:lnTo>
                  <a:lnTo>
                    <a:pt x="2883293" y="735064"/>
                  </a:lnTo>
                  <a:lnTo>
                    <a:pt x="2862472" y="739299"/>
                  </a:lnTo>
                  <a:lnTo>
                    <a:pt x="2841665" y="735064"/>
                  </a:lnTo>
                  <a:lnTo>
                    <a:pt x="2824622" y="723535"/>
                  </a:lnTo>
                  <a:lnTo>
                    <a:pt x="2813104" y="706472"/>
                  </a:lnTo>
                  <a:lnTo>
                    <a:pt x="2808873" y="685635"/>
                  </a:lnTo>
                  <a:lnTo>
                    <a:pt x="2813104" y="664789"/>
                  </a:lnTo>
                  <a:lnTo>
                    <a:pt x="2824622" y="647720"/>
                  </a:lnTo>
                  <a:lnTo>
                    <a:pt x="2841665" y="636187"/>
                  </a:lnTo>
                  <a:lnTo>
                    <a:pt x="2862472" y="631951"/>
                  </a:lnTo>
                  <a:lnTo>
                    <a:pt x="2883293" y="636187"/>
                  </a:lnTo>
                  <a:lnTo>
                    <a:pt x="2900344" y="647720"/>
                  </a:lnTo>
                  <a:lnTo>
                    <a:pt x="2911864" y="664789"/>
                  </a:lnTo>
                  <a:lnTo>
                    <a:pt x="2916095" y="685635"/>
                  </a:lnTo>
                  <a:close/>
                </a:path>
                <a:path w="3533140" h="800100" extrusionOk="0">
                  <a:moveTo>
                    <a:pt x="2950950" y="185165"/>
                  </a:moveTo>
                  <a:lnTo>
                    <a:pt x="2946719" y="205997"/>
                  </a:lnTo>
                  <a:lnTo>
                    <a:pt x="2935199" y="223057"/>
                  </a:lnTo>
                  <a:lnTo>
                    <a:pt x="2918148" y="234585"/>
                  </a:lnTo>
                  <a:lnTo>
                    <a:pt x="2897327" y="238819"/>
                  </a:lnTo>
                  <a:lnTo>
                    <a:pt x="2876506" y="234585"/>
                  </a:lnTo>
                  <a:lnTo>
                    <a:pt x="2859456" y="223057"/>
                  </a:lnTo>
                  <a:lnTo>
                    <a:pt x="2847935" y="205997"/>
                  </a:lnTo>
                  <a:lnTo>
                    <a:pt x="2843704" y="185165"/>
                  </a:lnTo>
                  <a:lnTo>
                    <a:pt x="2847935" y="163758"/>
                  </a:lnTo>
                  <a:lnTo>
                    <a:pt x="2859456" y="146751"/>
                  </a:lnTo>
                  <a:lnTo>
                    <a:pt x="2876506" y="135530"/>
                  </a:lnTo>
                  <a:lnTo>
                    <a:pt x="2897327" y="131482"/>
                  </a:lnTo>
                  <a:lnTo>
                    <a:pt x="2918148" y="135530"/>
                  </a:lnTo>
                  <a:lnTo>
                    <a:pt x="2935199" y="146751"/>
                  </a:lnTo>
                  <a:lnTo>
                    <a:pt x="2946719" y="163758"/>
                  </a:lnTo>
                  <a:lnTo>
                    <a:pt x="2950950" y="185165"/>
                  </a:lnTo>
                  <a:close/>
                </a:path>
                <a:path w="3533140" h="800100" extrusionOk="0">
                  <a:moveTo>
                    <a:pt x="2984538" y="413259"/>
                  </a:moveTo>
                  <a:lnTo>
                    <a:pt x="2980307" y="434095"/>
                  </a:lnTo>
                  <a:lnTo>
                    <a:pt x="2968789" y="451162"/>
                  </a:lnTo>
                  <a:lnTo>
                    <a:pt x="2951746" y="462696"/>
                  </a:lnTo>
                  <a:lnTo>
                    <a:pt x="2930939" y="466933"/>
                  </a:lnTo>
                  <a:lnTo>
                    <a:pt x="2910118" y="462696"/>
                  </a:lnTo>
                  <a:lnTo>
                    <a:pt x="2893068" y="451162"/>
                  </a:lnTo>
                  <a:lnTo>
                    <a:pt x="2881547" y="434095"/>
                  </a:lnTo>
                  <a:lnTo>
                    <a:pt x="2877316" y="413259"/>
                  </a:lnTo>
                  <a:lnTo>
                    <a:pt x="2881547" y="391855"/>
                  </a:lnTo>
                  <a:lnTo>
                    <a:pt x="2893068" y="374854"/>
                  </a:lnTo>
                  <a:lnTo>
                    <a:pt x="2910118" y="363640"/>
                  </a:lnTo>
                  <a:lnTo>
                    <a:pt x="2930939" y="359595"/>
                  </a:lnTo>
                  <a:lnTo>
                    <a:pt x="2951746" y="363640"/>
                  </a:lnTo>
                  <a:lnTo>
                    <a:pt x="2968789" y="374854"/>
                  </a:lnTo>
                  <a:lnTo>
                    <a:pt x="2980307" y="391855"/>
                  </a:lnTo>
                  <a:lnTo>
                    <a:pt x="2984538" y="413259"/>
                  </a:lnTo>
                  <a:close/>
                </a:path>
                <a:path w="3533140" h="800100" extrusionOk="0">
                  <a:moveTo>
                    <a:pt x="3019393" y="220046"/>
                  </a:moveTo>
                  <a:lnTo>
                    <a:pt x="3015162" y="240888"/>
                  </a:lnTo>
                  <a:lnTo>
                    <a:pt x="3003641" y="257954"/>
                  </a:lnTo>
                  <a:lnTo>
                    <a:pt x="2986591" y="269483"/>
                  </a:lnTo>
                  <a:lnTo>
                    <a:pt x="2965770" y="273717"/>
                  </a:lnTo>
                  <a:lnTo>
                    <a:pt x="2944963" y="269483"/>
                  </a:lnTo>
                  <a:lnTo>
                    <a:pt x="2927920" y="257954"/>
                  </a:lnTo>
                  <a:lnTo>
                    <a:pt x="2916402" y="240888"/>
                  </a:lnTo>
                  <a:lnTo>
                    <a:pt x="2912171" y="220046"/>
                  </a:lnTo>
                  <a:lnTo>
                    <a:pt x="2916402" y="199208"/>
                  </a:lnTo>
                  <a:lnTo>
                    <a:pt x="2927920" y="182144"/>
                  </a:lnTo>
                  <a:lnTo>
                    <a:pt x="2944963" y="170616"/>
                  </a:lnTo>
                  <a:lnTo>
                    <a:pt x="2965770" y="166382"/>
                  </a:lnTo>
                  <a:lnTo>
                    <a:pt x="2986591" y="170616"/>
                  </a:lnTo>
                  <a:lnTo>
                    <a:pt x="3003641" y="182144"/>
                  </a:lnTo>
                  <a:lnTo>
                    <a:pt x="3015162" y="199208"/>
                  </a:lnTo>
                  <a:lnTo>
                    <a:pt x="3019393" y="220046"/>
                  </a:lnTo>
                  <a:close/>
                </a:path>
                <a:path w="3533140" h="800100" extrusionOk="0">
                  <a:moveTo>
                    <a:pt x="3053005" y="378378"/>
                  </a:moveTo>
                  <a:lnTo>
                    <a:pt x="3048948" y="399211"/>
                  </a:lnTo>
                  <a:lnTo>
                    <a:pt x="3037719" y="416271"/>
                  </a:lnTo>
                  <a:lnTo>
                    <a:pt x="3020727" y="427799"/>
                  </a:lnTo>
                  <a:lnTo>
                    <a:pt x="2999382" y="432032"/>
                  </a:lnTo>
                  <a:lnTo>
                    <a:pt x="2978534" y="427799"/>
                  </a:lnTo>
                  <a:lnTo>
                    <a:pt x="2961425" y="416271"/>
                  </a:lnTo>
                  <a:lnTo>
                    <a:pt x="2949846" y="399211"/>
                  </a:lnTo>
                  <a:lnTo>
                    <a:pt x="2945588" y="378378"/>
                  </a:lnTo>
                  <a:lnTo>
                    <a:pt x="2949846" y="357530"/>
                  </a:lnTo>
                  <a:lnTo>
                    <a:pt x="2961425" y="340461"/>
                  </a:lnTo>
                  <a:lnTo>
                    <a:pt x="2978534" y="328930"/>
                  </a:lnTo>
                  <a:lnTo>
                    <a:pt x="2999382" y="324695"/>
                  </a:lnTo>
                  <a:lnTo>
                    <a:pt x="3020727" y="328930"/>
                  </a:lnTo>
                  <a:lnTo>
                    <a:pt x="3037719" y="340461"/>
                  </a:lnTo>
                  <a:lnTo>
                    <a:pt x="3048948" y="357530"/>
                  </a:lnTo>
                  <a:lnTo>
                    <a:pt x="3053005" y="378378"/>
                  </a:lnTo>
                  <a:close/>
                </a:path>
                <a:path w="3533140" h="800100" extrusionOk="0">
                  <a:moveTo>
                    <a:pt x="3087860" y="394476"/>
                  </a:moveTo>
                  <a:lnTo>
                    <a:pt x="3083629" y="415308"/>
                  </a:lnTo>
                  <a:lnTo>
                    <a:pt x="3072108" y="432369"/>
                  </a:lnTo>
                  <a:lnTo>
                    <a:pt x="3055058" y="443896"/>
                  </a:lnTo>
                  <a:lnTo>
                    <a:pt x="3034237" y="448130"/>
                  </a:lnTo>
                  <a:lnTo>
                    <a:pt x="3013416" y="443896"/>
                  </a:lnTo>
                  <a:lnTo>
                    <a:pt x="2996365" y="432369"/>
                  </a:lnTo>
                  <a:lnTo>
                    <a:pt x="2984845" y="415308"/>
                  </a:lnTo>
                  <a:lnTo>
                    <a:pt x="2980614" y="394476"/>
                  </a:lnTo>
                  <a:lnTo>
                    <a:pt x="2984845" y="373634"/>
                  </a:lnTo>
                  <a:lnTo>
                    <a:pt x="2996365" y="356565"/>
                  </a:lnTo>
                  <a:lnTo>
                    <a:pt x="3013416" y="345029"/>
                  </a:lnTo>
                  <a:lnTo>
                    <a:pt x="3034237" y="340792"/>
                  </a:lnTo>
                  <a:lnTo>
                    <a:pt x="3055058" y="345029"/>
                  </a:lnTo>
                  <a:lnTo>
                    <a:pt x="3072108" y="356565"/>
                  </a:lnTo>
                  <a:lnTo>
                    <a:pt x="3083629" y="373634"/>
                  </a:lnTo>
                  <a:lnTo>
                    <a:pt x="3087860" y="394476"/>
                  </a:lnTo>
                  <a:close/>
                </a:path>
                <a:path w="3533140" h="800100" extrusionOk="0">
                  <a:moveTo>
                    <a:pt x="3122715" y="308598"/>
                  </a:moveTo>
                  <a:lnTo>
                    <a:pt x="3118480" y="329439"/>
                  </a:lnTo>
                  <a:lnTo>
                    <a:pt x="3106951" y="346509"/>
                  </a:lnTo>
                  <a:lnTo>
                    <a:pt x="3089892" y="358044"/>
                  </a:lnTo>
                  <a:lnTo>
                    <a:pt x="3069067" y="362281"/>
                  </a:lnTo>
                  <a:lnTo>
                    <a:pt x="3048261" y="358044"/>
                  </a:lnTo>
                  <a:lnTo>
                    <a:pt x="3031217" y="346509"/>
                  </a:lnTo>
                  <a:lnTo>
                    <a:pt x="3019700" y="329439"/>
                  </a:lnTo>
                  <a:lnTo>
                    <a:pt x="3015469" y="308598"/>
                  </a:lnTo>
                  <a:lnTo>
                    <a:pt x="3019700" y="287764"/>
                  </a:lnTo>
                  <a:lnTo>
                    <a:pt x="3031217" y="270701"/>
                  </a:lnTo>
                  <a:lnTo>
                    <a:pt x="3048261" y="259169"/>
                  </a:lnTo>
                  <a:lnTo>
                    <a:pt x="3069067" y="254934"/>
                  </a:lnTo>
                  <a:lnTo>
                    <a:pt x="3089892" y="259169"/>
                  </a:lnTo>
                  <a:lnTo>
                    <a:pt x="3106951" y="270701"/>
                  </a:lnTo>
                  <a:lnTo>
                    <a:pt x="3118480" y="287764"/>
                  </a:lnTo>
                  <a:lnTo>
                    <a:pt x="3122715" y="308598"/>
                  </a:lnTo>
                  <a:close/>
                </a:path>
                <a:path w="3533140" h="800100" extrusionOk="0">
                  <a:moveTo>
                    <a:pt x="3156108" y="342137"/>
                  </a:moveTo>
                  <a:lnTo>
                    <a:pt x="3151880" y="362985"/>
                  </a:lnTo>
                  <a:lnTo>
                    <a:pt x="3140368" y="380053"/>
                  </a:lnTo>
                  <a:lnTo>
                    <a:pt x="3123326" y="391583"/>
                  </a:lnTo>
                  <a:lnTo>
                    <a:pt x="3102509" y="395817"/>
                  </a:lnTo>
                  <a:lnTo>
                    <a:pt x="3081688" y="391583"/>
                  </a:lnTo>
                  <a:lnTo>
                    <a:pt x="3064637" y="380053"/>
                  </a:lnTo>
                  <a:lnTo>
                    <a:pt x="3053117" y="362985"/>
                  </a:lnTo>
                  <a:lnTo>
                    <a:pt x="3048886" y="342137"/>
                  </a:lnTo>
                  <a:lnTo>
                    <a:pt x="3053117" y="321302"/>
                  </a:lnTo>
                  <a:lnTo>
                    <a:pt x="3064637" y="304239"/>
                  </a:lnTo>
                  <a:lnTo>
                    <a:pt x="3081688" y="292708"/>
                  </a:lnTo>
                  <a:lnTo>
                    <a:pt x="3102509" y="288473"/>
                  </a:lnTo>
                  <a:lnTo>
                    <a:pt x="3123326" y="292708"/>
                  </a:lnTo>
                  <a:lnTo>
                    <a:pt x="3140368" y="304239"/>
                  </a:lnTo>
                  <a:lnTo>
                    <a:pt x="3151880" y="321302"/>
                  </a:lnTo>
                  <a:lnTo>
                    <a:pt x="3156108" y="342137"/>
                  </a:lnTo>
                  <a:close/>
                </a:path>
                <a:path w="3533140" h="800100" extrusionOk="0">
                  <a:moveTo>
                    <a:pt x="3190963" y="387770"/>
                  </a:moveTo>
                  <a:lnTo>
                    <a:pt x="3186732" y="408603"/>
                  </a:lnTo>
                  <a:lnTo>
                    <a:pt x="3175214" y="425663"/>
                  </a:lnTo>
                  <a:lnTo>
                    <a:pt x="3158171" y="437190"/>
                  </a:lnTo>
                  <a:lnTo>
                    <a:pt x="3137364" y="441424"/>
                  </a:lnTo>
                  <a:lnTo>
                    <a:pt x="3116543" y="437190"/>
                  </a:lnTo>
                  <a:lnTo>
                    <a:pt x="3099492" y="425663"/>
                  </a:lnTo>
                  <a:lnTo>
                    <a:pt x="3087972" y="408603"/>
                  </a:lnTo>
                  <a:lnTo>
                    <a:pt x="3083741" y="387770"/>
                  </a:lnTo>
                  <a:lnTo>
                    <a:pt x="3087972" y="366929"/>
                  </a:lnTo>
                  <a:lnTo>
                    <a:pt x="3099492" y="349859"/>
                  </a:lnTo>
                  <a:lnTo>
                    <a:pt x="3116543" y="338324"/>
                  </a:lnTo>
                  <a:lnTo>
                    <a:pt x="3137364" y="334087"/>
                  </a:lnTo>
                  <a:lnTo>
                    <a:pt x="3158171" y="338324"/>
                  </a:lnTo>
                  <a:lnTo>
                    <a:pt x="3175214" y="349859"/>
                  </a:lnTo>
                  <a:lnTo>
                    <a:pt x="3186732" y="366929"/>
                  </a:lnTo>
                  <a:lnTo>
                    <a:pt x="3190963" y="387770"/>
                  </a:lnTo>
                  <a:close/>
                </a:path>
                <a:path w="3533140" h="800100" extrusionOk="0">
                  <a:moveTo>
                    <a:pt x="3224574" y="289814"/>
                  </a:moveTo>
                  <a:lnTo>
                    <a:pt x="3220343" y="310653"/>
                  </a:lnTo>
                  <a:lnTo>
                    <a:pt x="3208823" y="327716"/>
                  </a:lnTo>
                  <a:lnTo>
                    <a:pt x="3191772" y="339244"/>
                  </a:lnTo>
                  <a:lnTo>
                    <a:pt x="3170951" y="343478"/>
                  </a:lnTo>
                  <a:lnTo>
                    <a:pt x="3150134" y="339244"/>
                  </a:lnTo>
                  <a:lnTo>
                    <a:pt x="3133092" y="327716"/>
                  </a:lnTo>
                  <a:lnTo>
                    <a:pt x="3121580" y="310653"/>
                  </a:lnTo>
                  <a:lnTo>
                    <a:pt x="3117353" y="289814"/>
                  </a:lnTo>
                  <a:lnTo>
                    <a:pt x="3121580" y="268980"/>
                  </a:lnTo>
                  <a:lnTo>
                    <a:pt x="3133092" y="251913"/>
                  </a:lnTo>
                  <a:lnTo>
                    <a:pt x="3150134" y="240378"/>
                  </a:lnTo>
                  <a:lnTo>
                    <a:pt x="3170951" y="236141"/>
                  </a:lnTo>
                  <a:lnTo>
                    <a:pt x="3191772" y="240378"/>
                  </a:lnTo>
                  <a:lnTo>
                    <a:pt x="3208823" y="251913"/>
                  </a:lnTo>
                  <a:lnTo>
                    <a:pt x="3220343" y="268980"/>
                  </a:lnTo>
                  <a:lnTo>
                    <a:pt x="3224574" y="289814"/>
                  </a:lnTo>
                  <a:close/>
                </a:path>
                <a:path w="3533140" h="800100" extrusionOk="0">
                  <a:moveTo>
                    <a:pt x="3259430" y="211996"/>
                  </a:moveTo>
                  <a:lnTo>
                    <a:pt x="3255198" y="232832"/>
                  </a:lnTo>
                  <a:lnTo>
                    <a:pt x="3243678" y="249899"/>
                  </a:lnTo>
                  <a:lnTo>
                    <a:pt x="3226627" y="261433"/>
                  </a:lnTo>
                  <a:lnTo>
                    <a:pt x="3205806" y="265669"/>
                  </a:lnTo>
                  <a:lnTo>
                    <a:pt x="3184986" y="261433"/>
                  </a:lnTo>
                  <a:lnTo>
                    <a:pt x="3167935" y="249899"/>
                  </a:lnTo>
                  <a:lnTo>
                    <a:pt x="3156414" y="232832"/>
                  </a:lnTo>
                  <a:lnTo>
                    <a:pt x="3152183" y="211996"/>
                  </a:lnTo>
                  <a:lnTo>
                    <a:pt x="3156414" y="190592"/>
                  </a:lnTo>
                  <a:lnTo>
                    <a:pt x="3167935" y="173591"/>
                  </a:lnTo>
                  <a:lnTo>
                    <a:pt x="3184986" y="162377"/>
                  </a:lnTo>
                  <a:lnTo>
                    <a:pt x="3205806" y="158332"/>
                  </a:lnTo>
                  <a:lnTo>
                    <a:pt x="3226627" y="162377"/>
                  </a:lnTo>
                  <a:lnTo>
                    <a:pt x="3243678" y="173591"/>
                  </a:lnTo>
                  <a:lnTo>
                    <a:pt x="3255198" y="190592"/>
                  </a:lnTo>
                  <a:lnTo>
                    <a:pt x="3259430" y="211996"/>
                  </a:lnTo>
                  <a:close/>
                </a:path>
                <a:path w="3533140" h="800100" extrusionOk="0">
                  <a:moveTo>
                    <a:pt x="3292846" y="334087"/>
                  </a:moveTo>
                  <a:lnTo>
                    <a:pt x="3288615" y="354932"/>
                  </a:lnTo>
                  <a:lnTo>
                    <a:pt x="3277095" y="372002"/>
                  </a:lnTo>
                  <a:lnTo>
                    <a:pt x="3260044" y="383534"/>
                  </a:lnTo>
                  <a:lnTo>
                    <a:pt x="3239223" y="387770"/>
                  </a:lnTo>
                  <a:lnTo>
                    <a:pt x="3218402" y="383534"/>
                  </a:lnTo>
                  <a:lnTo>
                    <a:pt x="3201352" y="372002"/>
                  </a:lnTo>
                  <a:lnTo>
                    <a:pt x="3189831" y="354932"/>
                  </a:lnTo>
                  <a:lnTo>
                    <a:pt x="3185600" y="334087"/>
                  </a:lnTo>
                  <a:lnTo>
                    <a:pt x="3189831" y="313253"/>
                  </a:lnTo>
                  <a:lnTo>
                    <a:pt x="3201352" y="296190"/>
                  </a:lnTo>
                  <a:lnTo>
                    <a:pt x="3218402" y="284658"/>
                  </a:lnTo>
                  <a:lnTo>
                    <a:pt x="3239223" y="280423"/>
                  </a:lnTo>
                  <a:lnTo>
                    <a:pt x="3260044" y="284658"/>
                  </a:lnTo>
                  <a:lnTo>
                    <a:pt x="3277095" y="296190"/>
                  </a:lnTo>
                  <a:lnTo>
                    <a:pt x="3288615" y="313253"/>
                  </a:lnTo>
                  <a:lnTo>
                    <a:pt x="3292846" y="334087"/>
                  </a:lnTo>
                  <a:close/>
                </a:path>
                <a:path w="3533140" h="800100" extrusionOk="0">
                  <a:moveTo>
                    <a:pt x="3327872" y="509861"/>
                  </a:moveTo>
                  <a:lnTo>
                    <a:pt x="3323614" y="530702"/>
                  </a:lnTo>
                  <a:lnTo>
                    <a:pt x="3312035" y="547772"/>
                  </a:lnTo>
                  <a:lnTo>
                    <a:pt x="3294926" y="559307"/>
                  </a:lnTo>
                  <a:lnTo>
                    <a:pt x="3274078" y="563544"/>
                  </a:lnTo>
                  <a:lnTo>
                    <a:pt x="3253258" y="559307"/>
                  </a:lnTo>
                  <a:lnTo>
                    <a:pt x="3236207" y="547772"/>
                  </a:lnTo>
                  <a:lnTo>
                    <a:pt x="3224686" y="530702"/>
                  </a:lnTo>
                  <a:lnTo>
                    <a:pt x="3220455" y="509861"/>
                  </a:lnTo>
                  <a:lnTo>
                    <a:pt x="3224686" y="489027"/>
                  </a:lnTo>
                  <a:lnTo>
                    <a:pt x="3236207" y="471963"/>
                  </a:lnTo>
                  <a:lnTo>
                    <a:pt x="3253258" y="460432"/>
                  </a:lnTo>
                  <a:lnTo>
                    <a:pt x="3274078" y="456197"/>
                  </a:lnTo>
                  <a:lnTo>
                    <a:pt x="3294926" y="460432"/>
                  </a:lnTo>
                  <a:lnTo>
                    <a:pt x="3312035" y="471963"/>
                  </a:lnTo>
                  <a:lnTo>
                    <a:pt x="3323614" y="489027"/>
                  </a:lnTo>
                  <a:lnTo>
                    <a:pt x="3327872" y="509861"/>
                  </a:lnTo>
                  <a:close/>
                </a:path>
                <a:path w="3533140" h="800100" extrusionOk="0">
                  <a:moveTo>
                    <a:pt x="3361289" y="114043"/>
                  </a:moveTo>
                  <a:lnTo>
                    <a:pt x="3357260" y="134891"/>
                  </a:lnTo>
                  <a:lnTo>
                    <a:pt x="3346080" y="151959"/>
                  </a:lnTo>
                  <a:lnTo>
                    <a:pt x="3329104" y="163489"/>
                  </a:lnTo>
                  <a:lnTo>
                    <a:pt x="3307690" y="167724"/>
                  </a:lnTo>
                  <a:lnTo>
                    <a:pt x="3286869" y="163489"/>
                  </a:lnTo>
                  <a:lnTo>
                    <a:pt x="3269819" y="151959"/>
                  </a:lnTo>
                  <a:lnTo>
                    <a:pt x="3258298" y="134891"/>
                  </a:lnTo>
                  <a:lnTo>
                    <a:pt x="3254067" y="114043"/>
                  </a:lnTo>
                  <a:lnTo>
                    <a:pt x="3258298" y="93210"/>
                  </a:lnTo>
                  <a:lnTo>
                    <a:pt x="3269819" y="76150"/>
                  </a:lnTo>
                  <a:lnTo>
                    <a:pt x="3286869" y="64622"/>
                  </a:lnTo>
                  <a:lnTo>
                    <a:pt x="3307690" y="60389"/>
                  </a:lnTo>
                  <a:lnTo>
                    <a:pt x="3329104" y="64622"/>
                  </a:lnTo>
                  <a:lnTo>
                    <a:pt x="3346080" y="76150"/>
                  </a:lnTo>
                  <a:lnTo>
                    <a:pt x="3357260" y="93210"/>
                  </a:lnTo>
                  <a:lnTo>
                    <a:pt x="3361289" y="114043"/>
                  </a:lnTo>
                  <a:close/>
                </a:path>
                <a:path w="3533140" h="800100" extrusionOk="0">
                  <a:moveTo>
                    <a:pt x="3396144" y="262984"/>
                  </a:moveTo>
                  <a:lnTo>
                    <a:pt x="3391913" y="283821"/>
                  </a:lnTo>
                  <a:lnTo>
                    <a:pt x="3380392" y="300884"/>
                  </a:lnTo>
                  <a:lnTo>
                    <a:pt x="3363342" y="312413"/>
                  </a:lnTo>
                  <a:lnTo>
                    <a:pt x="3342521" y="316648"/>
                  </a:lnTo>
                  <a:lnTo>
                    <a:pt x="3321714" y="312413"/>
                  </a:lnTo>
                  <a:lnTo>
                    <a:pt x="3304671" y="300884"/>
                  </a:lnTo>
                  <a:lnTo>
                    <a:pt x="3293153" y="283821"/>
                  </a:lnTo>
                  <a:lnTo>
                    <a:pt x="3288922" y="262984"/>
                  </a:lnTo>
                  <a:lnTo>
                    <a:pt x="3293153" y="242140"/>
                  </a:lnTo>
                  <a:lnTo>
                    <a:pt x="3304671" y="225074"/>
                  </a:lnTo>
                  <a:lnTo>
                    <a:pt x="3321714" y="213544"/>
                  </a:lnTo>
                  <a:lnTo>
                    <a:pt x="3342521" y="209310"/>
                  </a:lnTo>
                  <a:lnTo>
                    <a:pt x="3363342" y="213544"/>
                  </a:lnTo>
                  <a:lnTo>
                    <a:pt x="3380392" y="225074"/>
                  </a:lnTo>
                  <a:lnTo>
                    <a:pt x="3391913" y="242140"/>
                  </a:lnTo>
                  <a:lnTo>
                    <a:pt x="3396144" y="262984"/>
                  </a:lnTo>
                  <a:close/>
                </a:path>
                <a:path w="3533140" h="800100" extrusionOk="0">
                  <a:moveTo>
                    <a:pt x="3430999" y="746004"/>
                  </a:moveTo>
                  <a:lnTo>
                    <a:pt x="3426768" y="766847"/>
                  </a:lnTo>
                  <a:lnTo>
                    <a:pt x="3415247" y="783912"/>
                  </a:lnTo>
                  <a:lnTo>
                    <a:pt x="3398197" y="795442"/>
                  </a:lnTo>
                  <a:lnTo>
                    <a:pt x="3377376" y="799676"/>
                  </a:lnTo>
                  <a:lnTo>
                    <a:pt x="3356559" y="795442"/>
                  </a:lnTo>
                  <a:lnTo>
                    <a:pt x="3339517" y="783912"/>
                  </a:lnTo>
                  <a:lnTo>
                    <a:pt x="3328005" y="766847"/>
                  </a:lnTo>
                  <a:lnTo>
                    <a:pt x="3323777" y="746004"/>
                  </a:lnTo>
                  <a:lnTo>
                    <a:pt x="3328005" y="725166"/>
                  </a:lnTo>
                  <a:lnTo>
                    <a:pt x="3339517" y="708103"/>
                  </a:lnTo>
                  <a:lnTo>
                    <a:pt x="3356559" y="696574"/>
                  </a:lnTo>
                  <a:lnTo>
                    <a:pt x="3377376" y="692341"/>
                  </a:lnTo>
                  <a:lnTo>
                    <a:pt x="3398197" y="696574"/>
                  </a:lnTo>
                  <a:lnTo>
                    <a:pt x="3415247" y="708103"/>
                  </a:lnTo>
                  <a:lnTo>
                    <a:pt x="3426768" y="725166"/>
                  </a:lnTo>
                  <a:lnTo>
                    <a:pt x="3430999" y="746004"/>
                  </a:lnTo>
                  <a:close/>
                </a:path>
                <a:path w="3533140" h="800100" extrusionOk="0">
                  <a:moveTo>
                    <a:pt x="3464587" y="440080"/>
                  </a:moveTo>
                  <a:lnTo>
                    <a:pt x="3460356" y="460929"/>
                  </a:lnTo>
                  <a:lnTo>
                    <a:pt x="3448838" y="477998"/>
                  </a:lnTo>
                  <a:lnTo>
                    <a:pt x="3431795" y="489529"/>
                  </a:lnTo>
                  <a:lnTo>
                    <a:pt x="3410988" y="493763"/>
                  </a:lnTo>
                  <a:lnTo>
                    <a:pt x="3390167" y="489529"/>
                  </a:lnTo>
                  <a:lnTo>
                    <a:pt x="3373117" y="477998"/>
                  </a:lnTo>
                  <a:lnTo>
                    <a:pt x="3361596" y="460929"/>
                  </a:lnTo>
                  <a:lnTo>
                    <a:pt x="3357365" y="440080"/>
                  </a:lnTo>
                  <a:lnTo>
                    <a:pt x="3361596" y="418681"/>
                  </a:lnTo>
                  <a:lnTo>
                    <a:pt x="3373117" y="401684"/>
                  </a:lnTo>
                  <a:lnTo>
                    <a:pt x="3390167" y="390471"/>
                  </a:lnTo>
                  <a:lnTo>
                    <a:pt x="3410988" y="386426"/>
                  </a:lnTo>
                  <a:lnTo>
                    <a:pt x="3431795" y="390471"/>
                  </a:lnTo>
                  <a:lnTo>
                    <a:pt x="3448838" y="401684"/>
                  </a:lnTo>
                  <a:lnTo>
                    <a:pt x="3460356" y="418681"/>
                  </a:lnTo>
                  <a:lnTo>
                    <a:pt x="3464587" y="440080"/>
                  </a:lnTo>
                  <a:close/>
                </a:path>
                <a:path w="3533140" h="800100" extrusionOk="0">
                  <a:moveTo>
                    <a:pt x="3499442" y="695026"/>
                  </a:moveTo>
                  <a:lnTo>
                    <a:pt x="3495211" y="715859"/>
                  </a:lnTo>
                  <a:lnTo>
                    <a:pt x="3483690" y="732923"/>
                  </a:lnTo>
                  <a:lnTo>
                    <a:pt x="3466639" y="744455"/>
                  </a:lnTo>
                  <a:lnTo>
                    <a:pt x="3445819" y="748690"/>
                  </a:lnTo>
                  <a:lnTo>
                    <a:pt x="3425012" y="744455"/>
                  </a:lnTo>
                  <a:lnTo>
                    <a:pt x="3407969" y="732923"/>
                  </a:lnTo>
                  <a:lnTo>
                    <a:pt x="3396451" y="715859"/>
                  </a:lnTo>
                  <a:lnTo>
                    <a:pt x="3392220" y="695026"/>
                  </a:lnTo>
                  <a:lnTo>
                    <a:pt x="3396451" y="673623"/>
                  </a:lnTo>
                  <a:lnTo>
                    <a:pt x="3407969" y="656616"/>
                  </a:lnTo>
                  <a:lnTo>
                    <a:pt x="3425012" y="645393"/>
                  </a:lnTo>
                  <a:lnTo>
                    <a:pt x="3445819" y="641343"/>
                  </a:lnTo>
                  <a:lnTo>
                    <a:pt x="3466639" y="645393"/>
                  </a:lnTo>
                  <a:lnTo>
                    <a:pt x="3483690" y="656616"/>
                  </a:lnTo>
                  <a:lnTo>
                    <a:pt x="3495211" y="673623"/>
                  </a:lnTo>
                  <a:lnTo>
                    <a:pt x="3499442" y="695026"/>
                  </a:lnTo>
                  <a:close/>
                </a:path>
                <a:path w="3533140" h="800100" extrusionOk="0">
                  <a:moveTo>
                    <a:pt x="3532859" y="148940"/>
                  </a:moveTo>
                  <a:lnTo>
                    <a:pt x="3528631" y="169779"/>
                  </a:lnTo>
                  <a:lnTo>
                    <a:pt x="3517119" y="186842"/>
                  </a:lnTo>
                  <a:lnTo>
                    <a:pt x="3500077" y="198370"/>
                  </a:lnTo>
                  <a:lnTo>
                    <a:pt x="3479260" y="202604"/>
                  </a:lnTo>
                  <a:lnTo>
                    <a:pt x="3458439" y="198370"/>
                  </a:lnTo>
                  <a:lnTo>
                    <a:pt x="3441389" y="186842"/>
                  </a:lnTo>
                  <a:lnTo>
                    <a:pt x="3429868" y="169779"/>
                  </a:lnTo>
                  <a:lnTo>
                    <a:pt x="3425637" y="148940"/>
                  </a:lnTo>
                  <a:lnTo>
                    <a:pt x="3429868" y="128098"/>
                  </a:lnTo>
                  <a:lnTo>
                    <a:pt x="3441389" y="111031"/>
                  </a:lnTo>
                  <a:lnTo>
                    <a:pt x="3458439" y="99501"/>
                  </a:lnTo>
                  <a:lnTo>
                    <a:pt x="3479260" y="95267"/>
                  </a:lnTo>
                  <a:lnTo>
                    <a:pt x="3500077" y="99501"/>
                  </a:lnTo>
                  <a:lnTo>
                    <a:pt x="3517119" y="111031"/>
                  </a:lnTo>
                  <a:lnTo>
                    <a:pt x="3528631" y="128098"/>
                  </a:lnTo>
                  <a:lnTo>
                    <a:pt x="3532859" y="148940"/>
                  </a:ln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1010689" y="4547654"/>
              <a:ext cx="312420" cy="432434"/>
            </a:xfrm>
            <a:custGeom>
              <a:avLst/>
              <a:gdLst/>
              <a:ahLst/>
              <a:cxnLst/>
              <a:rect l="l" t="t" r="r" b="b"/>
              <a:pathLst>
                <a:path w="312419" h="432435" extrusionOk="0">
                  <a:moveTo>
                    <a:pt x="0" y="220046"/>
                  </a:moveTo>
                  <a:lnTo>
                    <a:pt x="0" y="220046"/>
                  </a:lnTo>
                  <a:lnTo>
                    <a:pt x="107270" y="220046"/>
                  </a:lnTo>
                </a:path>
                <a:path w="312419" h="432435" extrusionOk="0">
                  <a:moveTo>
                    <a:pt x="53635" y="166382"/>
                  </a:moveTo>
                  <a:lnTo>
                    <a:pt x="53635" y="166382"/>
                  </a:lnTo>
                  <a:lnTo>
                    <a:pt x="53635" y="273717"/>
                  </a:lnTo>
                </a:path>
                <a:path w="312419" h="432435" extrusionOk="0">
                  <a:moveTo>
                    <a:pt x="33526" y="236141"/>
                  </a:moveTo>
                  <a:lnTo>
                    <a:pt x="33526" y="236141"/>
                  </a:lnTo>
                  <a:lnTo>
                    <a:pt x="140777" y="236141"/>
                  </a:lnTo>
                </a:path>
                <a:path w="312419" h="432435" extrusionOk="0">
                  <a:moveTo>
                    <a:pt x="87161" y="182479"/>
                  </a:moveTo>
                  <a:lnTo>
                    <a:pt x="87161" y="182479"/>
                  </a:lnTo>
                  <a:lnTo>
                    <a:pt x="87161" y="289814"/>
                  </a:lnTo>
                </a:path>
                <a:path w="312419" h="432435" extrusionOk="0">
                  <a:moveTo>
                    <a:pt x="68379" y="378378"/>
                  </a:moveTo>
                  <a:lnTo>
                    <a:pt x="68379" y="378378"/>
                  </a:lnTo>
                  <a:lnTo>
                    <a:pt x="175649" y="378378"/>
                  </a:lnTo>
                </a:path>
                <a:path w="312419" h="432435" extrusionOk="0">
                  <a:moveTo>
                    <a:pt x="122014" y="324695"/>
                  </a:moveTo>
                  <a:lnTo>
                    <a:pt x="122014" y="324695"/>
                  </a:lnTo>
                  <a:lnTo>
                    <a:pt x="122014" y="432032"/>
                  </a:lnTo>
                </a:path>
                <a:path w="312419" h="432435" extrusionOk="0">
                  <a:moveTo>
                    <a:pt x="101908" y="53673"/>
                  </a:moveTo>
                  <a:lnTo>
                    <a:pt x="101908" y="53673"/>
                  </a:lnTo>
                  <a:lnTo>
                    <a:pt x="209159" y="53673"/>
                  </a:lnTo>
                </a:path>
                <a:path w="312419" h="432435" extrusionOk="0">
                  <a:moveTo>
                    <a:pt x="155543" y="0"/>
                  </a:moveTo>
                  <a:lnTo>
                    <a:pt x="155543" y="0"/>
                  </a:lnTo>
                  <a:lnTo>
                    <a:pt x="155543" y="107337"/>
                  </a:lnTo>
                </a:path>
                <a:path w="312419" h="432435" extrusionOk="0">
                  <a:moveTo>
                    <a:pt x="136758" y="211996"/>
                  </a:moveTo>
                  <a:lnTo>
                    <a:pt x="136758" y="211996"/>
                  </a:lnTo>
                  <a:lnTo>
                    <a:pt x="244029" y="211996"/>
                  </a:lnTo>
                </a:path>
                <a:path w="312419" h="432435" extrusionOk="0">
                  <a:moveTo>
                    <a:pt x="190393" y="158332"/>
                  </a:moveTo>
                  <a:lnTo>
                    <a:pt x="190393" y="158332"/>
                  </a:lnTo>
                  <a:lnTo>
                    <a:pt x="190393" y="265669"/>
                  </a:lnTo>
                </a:path>
                <a:path w="312419" h="432435" extrusionOk="0">
                  <a:moveTo>
                    <a:pt x="170287" y="308598"/>
                  </a:moveTo>
                  <a:lnTo>
                    <a:pt x="170287" y="308598"/>
                  </a:lnTo>
                  <a:lnTo>
                    <a:pt x="277538" y="308598"/>
                  </a:lnTo>
                </a:path>
                <a:path w="312419" h="432435" extrusionOk="0">
                  <a:moveTo>
                    <a:pt x="223922" y="254934"/>
                  </a:moveTo>
                  <a:lnTo>
                    <a:pt x="223922" y="254934"/>
                  </a:lnTo>
                  <a:lnTo>
                    <a:pt x="223922" y="362281"/>
                  </a:lnTo>
                </a:path>
                <a:path w="312419" h="432435" extrusionOk="0">
                  <a:moveTo>
                    <a:pt x="205140" y="334087"/>
                  </a:moveTo>
                  <a:lnTo>
                    <a:pt x="205140" y="334087"/>
                  </a:lnTo>
                  <a:lnTo>
                    <a:pt x="312410" y="334087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1269464" y="4828077"/>
              <a:ext cx="0" cy="103505"/>
            </a:xfrm>
            <a:custGeom>
              <a:avLst/>
              <a:gdLst/>
              <a:ahLst/>
              <a:cxnLst/>
              <a:rect l="l" t="t" r="r" b="b"/>
              <a:pathLst>
                <a:path w="120000" h="103504" extrusionOk="0">
                  <a:moveTo>
                    <a:pt x="0" y="0"/>
                  </a:moveTo>
                  <a:lnTo>
                    <a:pt x="0" y="103311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1300312" y="4928038"/>
              <a:ext cx="8255" cy="0"/>
            </a:xfrm>
            <a:custGeom>
              <a:avLst/>
              <a:gdLst/>
              <a:ahLst/>
              <a:cxnLst/>
              <a:rect l="l" t="t" r="r" b="b"/>
              <a:pathLst>
                <a:path w="8255" h="120000" extrusionOk="0">
                  <a:moveTo>
                    <a:pt x="0" y="0"/>
                  </a:moveTo>
                  <a:lnTo>
                    <a:pt x="8044" y="0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284208" y="4705986"/>
              <a:ext cx="244475" cy="194945"/>
            </a:xfrm>
            <a:custGeom>
              <a:avLst/>
              <a:gdLst/>
              <a:ahLst/>
              <a:cxnLst/>
              <a:rect l="l" t="t" r="r" b="b"/>
              <a:pathLst>
                <a:path w="244475" h="194945" extrusionOk="0">
                  <a:moveTo>
                    <a:pt x="0" y="69761"/>
                  </a:moveTo>
                  <a:lnTo>
                    <a:pt x="0" y="69761"/>
                  </a:lnTo>
                  <a:lnTo>
                    <a:pt x="107270" y="69761"/>
                  </a:lnTo>
                </a:path>
                <a:path w="244475" h="194945" extrusionOk="0">
                  <a:moveTo>
                    <a:pt x="53635" y="16097"/>
                  </a:moveTo>
                  <a:lnTo>
                    <a:pt x="53635" y="16097"/>
                  </a:lnTo>
                  <a:lnTo>
                    <a:pt x="53635" y="123434"/>
                  </a:lnTo>
                </a:path>
                <a:path w="244475" h="194945" extrusionOk="0">
                  <a:moveTo>
                    <a:pt x="34872" y="140873"/>
                  </a:moveTo>
                  <a:lnTo>
                    <a:pt x="34872" y="140873"/>
                  </a:lnTo>
                  <a:lnTo>
                    <a:pt x="142123" y="140873"/>
                  </a:lnTo>
                </a:path>
                <a:path w="244475" h="194945" extrusionOk="0">
                  <a:moveTo>
                    <a:pt x="88507" y="87219"/>
                  </a:moveTo>
                  <a:lnTo>
                    <a:pt x="88507" y="87219"/>
                  </a:lnTo>
                  <a:lnTo>
                    <a:pt x="88507" y="194557"/>
                  </a:lnTo>
                </a:path>
                <a:path w="244475" h="194945" extrusionOk="0">
                  <a:moveTo>
                    <a:pt x="68379" y="114043"/>
                  </a:moveTo>
                  <a:lnTo>
                    <a:pt x="68379" y="114043"/>
                  </a:lnTo>
                  <a:lnTo>
                    <a:pt x="175649" y="114043"/>
                  </a:lnTo>
                </a:path>
                <a:path w="244475" h="194945" extrusionOk="0">
                  <a:moveTo>
                    <a:pt x="122014" y="60369"/>
                  </a:moveTo>
                  <a:lnTo>
                    <a:pt x="122014" y="60369"/>
                  </a:lnTo>
                  <a:lnTo>
                    <a:pt x="122014" y="167707"/>
                  </a:lnTo>
                </a:path>
                <a:path w="244475" h="194945" extrusionOk="0">
                  <a:moveTo>
                    <a:pt x="103251" y="53663"/>
                  </a:moveTo>
                  <a:lnTo>
                    <a:pt x="103251" y="53663"/>
                  </a:lnTo>
                  <a:lnTo>
                    <a:pt x="210502" y="53663"/>
                  </a:lnTo>
                </a:path>
                <a:path w="244475" h="194945" extrusionOk="0">
                  <a:moveTo>
                    <a:pt x="156867" y="0"/>
                  </a:moveTo>
                  <a:lnTo>
                    <a:pt x="156867" y="0"/>
                  </a:lnTo>
                  <a:lnTo>
                    <a:pt x="156867" y="107337"/>
                  </a:lnTo>
                </a:path>
                <a:path w="244475" h="194945" extrusionOk="0">
                  <a:moveTo>
                    <a:pt x="136760" y="131482"/>
                  </a:moveTo>
                  <a:lnTo>
                    <a:pt x="136760" y="131482"/>
                  </a:lnTo>
                  <a:lnTo>
                    <a:pt x="244031" y="131482"/>
                  </a:lnTo>
                </a:path>
                <a:path w="244475" h="194945" extrusionOk="0">
                  <a:moveTo>
                    <a:pt x="190396" y="77808"/>
                  </a:moveTo>
                  <a:lnTo>
                    <a:pt x="190396" y="77808"/>
                  </a:lnTo>
                  <a:lnTo>
                    <a:pt x="190396" y="185146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1509454" y="4881741"/>
              <a:ext cx="0" cy="50165"/>
            </a:xfrm>
            <a:custGeom>
              <a:avLst/>
              <a:gdLst/>
              <a:ahLst/>
              <a:cxnLst/>
              <a:rect l="l" t="t" r="r" b="b"/>
              <a:pathLst>
                <a:path w="120000" h="50164" extrusionOk="0">
                  <a:moveTo>
                    <a:pt x="0" y="0"/>
                  </a:moveTo>
                  <a:lnTo>
                    <a:pt x="0" y="49647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489348" y="4554359"/>
              <a:ext cx="759460" cy="362585"/>
            </a:xfrm>
            <a:custGeom>
              <a:avLst/>
              <a:gdLst/>
              <a:ahLst/>
              <a:cxnLst/>
              <a:rect l="l" t="t" r="r" b="b"/>
              <a:pathLst>
                <a:path w="759460" h="362585" extrusionOk="0">
                  <a:moveTo>
                    <a:pt x="0" y="142235"/>
                  </a:moveTo>
                  <a:lnTo>
                    <a:pt x="0" y="142235"/>
                  </a:lnTo>
                  <a:lnTo>
                    <a:pt x="107270" y="142235"/>
                  </a:lnTo>
                </a:path>
                <a:path w="759460" h="362585" extrusionOk="0">
                  <a:moveTo>
                    <a:pt x="53635" y="88561"/>
                  </a:moveTo>
                  <a:lnTo>
                    <a:pt x="53635" y="88561"/>
                  </a:lnTo>
                  <a:lnTo>
                    <a:pt x="53635" y="195898"/>
                  </a:lnTo>
                </a:path>
                <a:path w="759460" h="362585" extrusionOk="0">
                  <a:moveTo>
                    <a:pt x="34869" y="256278"/>
                  </a:moveTo>
                  <a:lnTo>
                    <a:pt x="34869" y="256278"/>
                  </a:lnTo>
                  <a:lnTo>
                    <a:pt x="142123" y="256278"/>
                  </a:lnTo>
                </a:path>
                <a:path w="759460" h="362585" extrusionOk="0">
                  <a:moveTo>
                    <a:pt x="88487" y="202604"/>
                  </a:moveTo>
                  <a:lnTo>
                    <a:pt x="88487" y="202604"/>
                  </a:lnTo>
                  <a:lnTo>
                    <a:pt x="88487" y="309942"/>
                  </a:lnTo>
                </a:path>
                <a:path w="759460" h="362585" extrusionOk="0">
                  <a:moveTo>
                    <a:pt x="69722" y="132843"/>
                  </a:moveTo>
                  <a:lnTo>
                    <a:pt x="69722" y="132843"/>
                  </a:lnTo>
                  <a:lnTo>
                    <a:pt x="176992" y="132843"/>
                  </a:lnTo>
                </a:path>
                <a:path w="759460" h="362585" extrusionOk="0">
                  <a:moveTo>
                    <a:pt x="123357" y="79169"/>
                  </a:moveTo>
                  <a:lnTo>
                    <a:pt x="123357" y="79169"/>
                  </a:lnTo>
                  <a:lnTo>
                    <a:pt x="123357" y="186507"/>
                  </a:lnTo>
                </a:path>
                <a:path w="759460" h="362585" extrusionOk="0">
                  <a:moveTo>
                    <a:pt x="103251" y="142235"/>
                  </a:moveTo>
                  <a:lnTo>
                    <a:pt x="103251" y="142235"/>
                  </a:lnTo>
                  <a:lnTo>
                    <a:pt x="210502" y="142235"/>
                  </a:lnTo>
                </a:path>
                <a:path w="759460" h="362585" extrusionOk="0">
                  <a:moveTo>
                    <a:pt x="156867" y="88561"/>
                  </a:moveTo>
                  <a:lnTo>
                    <a:pt x="156867" y="88561"/>
                  </a:lnTo>
                  <a:lnTo>
                    <a:pt x="156867" y="195898"/>
                  </a:lnTo>
                </a:path>
                <a:path w="759460" h="362585" extrusionOk="0">
                  <a:moveTo>
                    <a:pt x="171630" y="186507"/>
                  </a:moveTo>
                  <a:lnTo>
                    <a:pt x="171630" y="186507"/>
                  </a:lnTo>
                  <a:lnTo>
                    <a:pt x="278881" y="186507"/>
                  </a:lnTo>
                </a:path>
                <a:path w="759460" h="362585" extrusionOk="0">
                  <a:moveTo>
                    <a:pt x="225246" y="132843"/>
                  </a:moveTo>
                  <a:lnTo>
                    <a:pt x="225246" y="132843"/>
                  </a:lnTo>
                  <a:lnTo>
                    <a:pt x="225246" y="240180"/>
                  </a:lnTo>
                </a:path>
                <a:path w="759460" h="362585" extrusionOk="0">
                  <a:moveTo>
                    <a:pt x="240009" y="308598"/>
                  </a:moveTo>
                  <a:lnTo>
                    <a:pt x="240009" y="308598"/>
                  </a:lnTo>
                  <a:lnTo>
                    <a:pt x="347263" y="308598"/>
                  </a:lnTo>
                </a:path>
                <a:path w="759460" h="362585" extrusionOk="0">
                  <a:moveTo>
                    <a:pt x="293628" y="254944"/>
                  </a:moveTo>
                  <a:lnTo>
                    <a:pt x="293628" y="254944"/>
                  </a:lnTo>
                  <a:lnTo>
                    <a:pt x="293628" y="362281"/>
                  </a:lnTo>
                </a:path>
                <a:path w="759460" h="362585" extrusionOk="0">
                  <a:moveTo>
                    <a:pt x="274862" y="53683"/>
                  </a:moveTo>
                  <a:lnTo>
                    <a:pt x="274862" y="53683"/>
                  </a:lnTo>
                  <a:lnTo>
                    <a:pt x="382132" y="53683"/>
                  </a:lnTo>
                </a:path>
                <a:path w="759460" h="362585" extrusionOk="0">
                  <a:moveTo>
                    <a:pt x="328497" y="0"/>
                  </a:moveTo>
                  <a:lnTo>
                    <a:pt x="328497" y="0"/>
                  </a:lnTo>
                  <a:lnTo>
                    <a:pt x="328497" y="107337"/>
                  </a:lnTo>
                </a:path>
                <a:path w="759460" h="362585" extrusionOk="0">
                  <a:moveTo>
                    <a:pt x="308371" y="238846"/>
                  </a:moveTo>
                  <a:lnTo>
                    <a:pt x="308371" y="238846"/>
                  </a:lnTo>
                  <a:lnTo>
                    <a:pt x="415642" y="238846"/>
                  </a:lnTo>
                </a:path>
                <a:path w="759460" h="362585" extrusionOk="0">
                  <a:moveTo>
                    <a:pt x="362007" y="185165"/>
                  </a:moveTo>
                  <a:lnTo>
                    <a:pt x="362007" y="185165"/>
                  </a:lnTo>
                  <a:lnTo>
                    <a:pt x="362007" y="292500"/>
                  </a:lnTo>
                </a:path>
                <a:path w="759460" h="362585" extrusionOk="0">
                  <a:moveTo>
                    <a:pt x="343244" y="229435"/>
                  </a:moveTo>
                  <a:lnTo>
                    <a:pt x="343244" y="229435"/>
                  </a:lnTo>
                  <a:lnTo>
                    <a:pt x="450495" y="229435"/>
                  </a:lnTo>
                </a:path>
                <a:path w="759460" h="362585" extrusionOk="0">
                  <a:moveTo>
                    <a:pt x="396879" y="175774"/>
                  </a:moveTo>
                  <a:lnTo>
                    <a:pt x="396879" y="175774"/>
                  </a:lnTo>
                  <a:lnTo>
                    <a:pt x="396879" y="283109"/>
                  </a:lnTo>
                </a:path>
                <a:path w="759460" h="362585" extrusionOk="0">
                  <a:moveTo>
                    <a:pt x="378084" y="63074"/>
                  </a:moveTo>
                  <a:lnTo>
                    <a:pt x="378084" y="63074"/>
                  </a:lnTo>
                  <a:lnTo>
                    <a:pt x="485355" y="63074"/>
                  </a:lnTo>
                </a:path>
                <a:path w="759460" h="362585" extrusionOk="0">
                  <a:moveTo>
                    <a:pt x="431719" y="9391"/>
                  </a:moveTo>
                  <a:lnTo>
                    <a:pt x="431719" y="9391"/>
                  </a:lnTo>
                  <a:lnTo>
                    <a:pt x="431719" y="116728"/>
                  </a:lnTo>
                </a:path>
                <a:path w="759460" h="362585" extrusionOk="0">
                  <a:moveTo>
                    <a:pt x="411623" y="248228"/>
                  </a:moveTo>
                  <a:lnTo>
                    <a:pt x="411623" y="248228"/>
                  </a:lnTo>
                  <a:lnTo>
                    <a:pt x="518874" y="248228"/>
                  </a:lnTo>
                </a:path>
                <a:path w="759460" h="362585" extrusionOk="0">
                  <a:moveTo>
                    <a:pt x="465258" y="194557"/>
                  </a:moveTo>
                  <a:lnTo>
                    <a:pt x="465258" y="194557"/>
                  </a:lnTo>
                  <a:lnTo>
                    <a:pt x="465258" y="301892"/>
                  </a:lnTo>
                </a:path>
                <a:path w="759460" h="362585" extrusionOk="0">
                  <a:moveTo>
                    <a:pt x="446466" y="221387"/>
                  </a:moveTo>
                  <a:lnTo>
                    <a:pt x="446466" y="221387"/>
                  </a:lnTo>
                  <a:lnTo>
                    <a:pt x="553736" y="221387"/>
                  </a:lnTo>
                </a:path>
                <a:path w="759460" h="362585" extrusionOk="0">
                  <a:moveTo>
                    <a:pt x="500101" y="167724"/>
                  </a:moveTo>
                  <a:lnTo>
                    <a:pt x="500101" y="167724"/>
                  </a:lnTo>
                  <a:lnTo>
                    <a:pt x="500101" y="275061"/>
                  </a:lnTo>
                </a:path>
                <a:path w="759460" h="362585" extrusionOk="0">
                  <a:moveTo>
                    <a:pt x="480002" y="308598"/>
                  </a:moveTo>
                  <a:lnTo>
                    <a:pt x="480002" y="308598"/>
                  </a:lnTo>
                  <a:lnTo>
                    <a:pt x="587253" y="308598"/>
                  </a:lnTo>
                </a:path>
                <a:path w="759460" h="362585" extrusionOk="0">
                  <a:moveTo>
                    <a:pt x="533628" y="254944"/>
                  </a:moveTo>
                  <a:lnTo>
                    <a:pt x="533628" y="254944"/>
                  </a:lnTo>
                  <a:lnTo>
                    <a:pt x="533628" y="362281"/>
                  </a:lnTo>
                </a:path>
                <a:path w="759460" h="362585" extrusionOk="0">
                  <a:moveTo>
                    <a:pt x="514845" y="213340"/>
                  </a:moveTo>
                  <a:lnTo>
                    <a:pt x="514845" y="213340"/>
                  </a:lnTo>
                  <a:lnTo>
                    <a:pt x="622115" y="213340"/>
                  </a:lnTo>
                </a:path>
                <a:path w="759460" h="362585" extrusionOk="0">
                  <a:moveTo>
                    <a:pt x="568480" y="159676"/>
                  </a:moveTo>
                  <a:lnTo>
                    <a:pt x="568480" y="159676"/>
                  </a:lnTo>
                  <a:lnTo>
                    <a:pt x="568480" y="267011"/>
                  </a:lnTo>
                </a:path>
                <a:path w="759460" h="362585" extrusionOk="0">
                  <a:moveTo>
                    <a:pt x="548381" y="292500"/>
                  </a:moveTo>
                  <a:lnTo>
                    <a:pt x="548381" y="292500"/>
                  </a:lnTo>
                  <a:lnTo>
                    <a:pt x="655635" y="292500"/>
                  </a:lnTo>
                </a:path>
                <a:path w="759460" h="362585" extrusionOk="0">
                  <a:moveTo>
                    <a:pt x="602009" y="238846"/>
                  </a:moveTo>
                  <a:lnTo>
                    <a:pt x="602009" y="238846"/>
                  </a:lnTo>
                  <a:lnTo>
                    <a:pt x="602009" y="346183"/>
                  </a:lnTo>
                </a:path>
                <a:path w="759460" h="362585" extrusionOk="0">
                  <a:moveTo>
                    <a:pt x="616753" y="142235"/>
                  </a:moveTo>
                  <a:lnTo>
                    <a:pt x="616753" y="142235"/>
                  </a:lnTo>
                  <a:lnTo>
                    <a:pt x="724014" y="142235"/>
                  </a:lnTo>
                </a:path>
                <a:path w="759460" h="362585" extrusionOk="0">
                  <a:moveTo>
                    <a:pt x="670388" y="88561"/>
                  </a:moveTo>
                  <a:lnTo>
                    <a:pt x="670388" y="88561"/>
                  </a:lnTo>
                  <a:lnTo>
                    <a:pt x="670388" y="195898"/>
                  </a:lnTo>
                </a:path>
                <a:path w="759460" h="362585" extrusionOk="0">
                  <a:moveTo>
                    <a:pt x="651606" y="354231"/>
                  </a:moveTo>
                  <a:lnTo>
                    <a:pt x="651606" y="354231"/>
                  </a:lnTo>
                  <a:lnTo>
                    <a:pt x="758857" y="354231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2194590" y="4854910"/>
              <a:ext cx="0" cy="76835"/>
            </a:xfrm>
            <a:custGeom>
              <a:avLst/>
              <a:gdLst/>
              <a:ahLst/>
              <a:cxnLst/>
              <a:rect l="l" t="t" r="r" b="b"/>
              <a:pathLst>
                <a:path w="120000" h="76835" extrusionOk="0">
                  <a:moveTo>
                    <a:pt x="0" y="0"/>
                  </a:moveTo>
                  <a:lnTo>
                    <a:pt x="0" y="76477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2175824" y="4881741"/>
              <a:ext cx="107314" cy="0"/>
            </a:xfrm>
            <a:custGeom>
              <a:avLst/>
              <a:gdLst/>
              <a:ahLst/>
              <a:cxnLst/>
              <a:rect l="l" t="t" r="r" b="b"/>
              <a:pathLst>
                <a:path w="10731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07234" y="0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2229440" y="4828077"/>
              <a:ext cx="0" cy="103505"/>
            </a:xfrm>
            <a:custGeom>
              <a:avLst/>
              <a:gdLst/>
              <a:ahLst/>
              <a:cxnLst/>
              <a:rect l="l" t="t" r="r" b="b"/>
              <a:pathLst>
                <a:path w="120000" h="103504" extrusionOk="0">
                  <a:moveTo>
                    <a:pt x="0" y="0"/>
                  </a:moveTo>
                  <a:lnTo>
                    <a:pt x="0" y="103311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2209429" y="4590601"/>
              <a:ext cx="415925" cy="326390"/>
            </a:xfrm>
            <a:custGeom>
              <a:avLst/>
              <a:gdLst/>
              <a:ahLst/>
              <a:cxnLst/>
              <a:rect l="l" t="t" r="r" b="b"/>
              <a:pathLst>
                <a:path w="415925" h="326389" extrusionOk="0">
                  <a:moveTo>
                    <a:pt x="0" y="229428"/>
                  </a:moveTo>
                  <a:lnTo>
                    <a:pt x="0" y="229428"/>
                  </a:lnTo>
                  <a:lnTo>
                    <a:pt x="107231" y="229428"/>
                  </a:lnTo>
                </a:path>
                <a:path w="415925" h="326389" extrusionOk="0">
                  <a:moveTo>
                    <a:pt x="53615" y="175754"/>
                  </a:moveTo>
                  <a:lnTo>
                    <a:pt x="53615" y="175754"/>
                  </a:lnTo>
                  <a:lnTo>
                    <a:pt x="53615" y="283091"/>
                  </a:lnTo>
                </a:path>
                <a:path w="415925" h="326389" extrusionOk="0">
                  <a:moveTo>
                    <a:pt x="34852" y="53654"/>
                  </a:moveTo>
                  <a:lnTo>
                    <a:pt x="34852" y="53654"/>
                  </a:lnTo>
                  <a:lnTo>
                    <a:pt x="142084" y="53654"/>
                  </a:lnTo>
                </a:path>
                <a:path w="415925" h="326389" extrusionOk="0">
                  <a:moveTo>
                    <a:pt x="88468" y="0"/>
                  </a:moveTo>
                  <a:lnTo>
                    <a:pt x="88468" y="0"/>
                  </a:lnTo>
                  <a:lnTo>
                    <a:pt x="88468" y="107337"/>
                  </a:lnTo>
                </a:path>
                <a:path w="415925" h="326389" extrusionOk="0">
                  <a:moveTo>
                    <a:pt x="68264" y="193193"/>
                  </a:moveTo>
                  <a:lnTo>
                    <a:pt x="68264" y="193193"/>
                  </a:lnTo>
                  <a:lnTo>
                    <a:pt x="175508" y="193193"/>
                  </a:lnTo>
                </a:path>
                <a:path w="415925" h="326389" extrusionOk="0">
                  <a:moveTo>
                    <a:pt x="121892" y="139532"/>
                  </a:moveTo>
                  <a:lnTo>
                    <a:pt x="121892" y="139532"/>
                  </a:lnTo>
                  <a:lnTo>
                    <a:pt x="121892" y="246867"/>
                  </a:lnTo>
                </a:path>
                <a:path w="415925" h="326389" extrusionOk="0">
                  <a:moveTo>
                    <a:pt x="103117" y="265650"/>
                  </a:moveTo>
                  <a:lnTo>
                    <a:pt x="103117" y="265650"/>
                  </a:lnTo>
                  <a:lnTo>
                    <a:pt x="210358" y="265650"/>
                  </a:lnTo>
                </a:path>
                <a:path w="415925" h="326389" extrusionOk="0">
                  <a:moveTo>
                    <a:pt x="156733" y="211986"/>
                  </a:moveTo>
                  <a:lnTo>
                    <a:pt x="156733" y="211986"/>
                  </a:lnTo>
                  <a:lnTo>
                    <a:pt x="156733" y="319333"/>
                  </a:lnTo>
                </a:path>
                <a:path w="415925" h="326389" extrusionOk="0">
                  <a:moveTo>
                    <a:pt x="136721" y="193193"/>
                  </a:moveTo>
                  <a:lnTo>
                    <a:pt x="136721" y="193193"/>
                  </a:lnTo>
                  <a:lnTo>
                    <a:pt x="243953" y="193193"/>
                  </a:lnTo>
                </a:path>
                <a:path w="415925" h="326389" extrusionOk="0">
                  <a:moveTo>
                    <a:pt x="190337" y="139532"/>
                  </a:moveTo>
                  <a:lnTo>
                    <a:pt x="190337" y="139532"/>
                  </a:lnTo>
                  <a:lnTo>
                    <a:pt x="190337" y="246867"/>
                  </a:lnTo>
                </a:path>
                <a:path w="415925" h="326389" extrusionOk="0">
                  <a:moveTo>
                    <a:pt x="171574" y="272356"/>
                  </a:moveTo>
                  <a:lnTo>
                    <a:pt x="171574" y="272356"/>
                  </a:lnTo>
                  <a:lnTo>
                    <a:pt x="278806" y="272356"/>
                  </a:lnTo>
                </a:path>
                <a:path w="415925" h="326389" extrusionOk="0">
                  <a:moveTo>
                    <a:pt x="225190" y="218702"/>
                  </a:moveTo>
                  <a:lnTo>
                    <a:pt x="225190" y="218702"/>
                  </a:lnTo>
                  <a:lnTo>
                    <a:pt x="225190" y="326039"/>
                  </a:lnTo>
                </a:path>
                <a:path w="415925" h="326389" extrusionOk="0">
                  <a:moveTo>
                    <a:pt x="239848" y="96601"/>
                  </a:moveTo>
                  <a:lnTo>
                    <a:pt x="239848" y="96601"/>
                  </a:lnTo>
                  <a:lnTo>
                    <a:pt x="347263" y="96601"/>
                  </a:lnTo>
                </a:path>
                <a:path w="415925" h="326389" extrusionOk="0">
                  <a:moveTo>
                    <a:pt x="293464" y="42928"/>
                  </a:moveTo>
                  <a:lnTo>
                    <a:pt x="293464" y="42928"/>
                  </a:lnTo>
                  <a:lnTo>
                    <a:pt x="293464" y="150265"/>
                  </a:lnTo>
                </a:path>
                <a:path w="415925" h="326389" extrusionOk="0">
                  <a:moveTo>
                    <a:pt x="274691" y="115384"/>
                  </a:moveTo>
                  <a:lnTo>
                    <a:pt x="274691" y="115384"/>
                  </a:lnTo>
                  <a:lnTo>
                    <a:pt x="382115" y="115384"/>
                  </a:lnTo>
                </a:path>
                <a:path w="415925" h="326389" extrusionOk="0">
                  <a:moveTo>
                    <a:pt x="328317" y="61704"/>
                  </a:moveTo>
                  <a:lnTo>
                    <a:pt x="328317" y="61704"/>
                  </a:lnTo>
                  <a:lnTo>
                    <a:pt x="328317" y="169048"/>
                  </a:lnTo>
                </a:path>
                <a:path w="415925" h="326389" extrusionOk="0">
                  <a:moveTo>
                    <a:pt x="308296" y="308598"/>
                  </a:moveTo>
                  <a:lnTo>
                    <a:pt x="308296" y="308598"/>
                  </a:lnTo>
                  <a:lnTo>
                    <a:pt x="415532" y="308598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571341" y="4845518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w="120000" h="86360" extrusionOk="0">
                  <a:moveTo>
                    <a:pt x="0" y="0"/>
                  </a:moveTo>
                  <a:lnTo>
                    <a:pt x="0" y="85869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552578" y="4581190"/>
              <a:ext cx="312420" cy="335915"/>
            </a:xfrm>
            <a:custGeom>
              <a:avLst/>
              <a:gdLst/>
              <a:ahLst/>
              <a:cxnLst/>
              <a:rect l="l" t="t" r="r" b="b"/>
              <a:pathLst>
                <a:path w="312419" h="335914" extrusionOk="0">
                  <a:moveTo>
                    <a:pt x="0" y="265669"/>
                  </a:moveTo>
                  <a:lnTo>
                    <a:pt x="0" y="265669"/>
                  </a:lnTo>
                  <a:lnTo>
                    <a:pt x="107238" y="265669"/>
                  </a:lnTo>
                </a:path>
                <a:path w="312419" h="335914" extrusionOk="0">
                  <a:moveTo>
                    <a:pt x="53615" y="212015"/>
                  </a:moveTo>
                  <a:lnTo>
                    <a:pt x="53615" y="212015"/>
                  </a:lnTo>
                  <a:lnTo>
                    <a:pt x="53615" y="319353"/>
                  </a:lnTo>
                </a:path>
                <a:path w="312419" h="335914" extrusionOk="0">
                  <a:moveTo>
                    <a:pt x="33602" y="238839"/>
                  </a:moveTo>
                  <a:lnTo>
                    <a:pt x="33602" y="238839"/>
                  </a:lnTo>
                  <a:lnTo>
                    <a:pt x="140826" y="238839"/>
                  </a:lnTo>
                </a:path>
                <a:path w="312419" h="335914" extrusionOk="0">
                  <a:moveTo>
                    <a:pt x="87227" y="185165"/>
                  </a:moveTo>
                  <a:lnTo>
                    <a:pt x="87227" y="185165"/>
                  </a:lnTo>
                  <a:lnTo>
                    <a:pt x="87227" y="292503"/>
                  </a:lnTo>
                </a:path>
                <a:path w="312419" h="335914" extrusionOk="0">
                  <a:moveTo>
                    <a:pt x="68435" y="212015"/>
                  </a:moveTo>
                  <a:lnTo>
                    <a:pt x="68435" y="212015"/>
                  </a:lnTo>
                  <a:lnTo>
                    <a:pt x="175681" y="212015"/>
                  </a:lnTo>
                </a:path>
                <a:path w="312419" h="335914" extrusionOk="0">
                  <a:moveTo>
                    <a:pt x="122082" y="158334"/>
                  </a:moveTo>
                  <a:lnTo>
                    <a:pt x="122082" y="158334"/>
                  </a:lnTo>
                  <a:lnTo>
                    <a:pt x="122082" y="265669"/>
                  </a:lnTo>
                </a:path>
                <a:path w="312419" h="335914" extrusionOk="0">
                  <a:moveTo>
                    <a:pt x="101876" y="281767"/>
                  </a:moveTo>
                  <a:lnTo>
                    <a:pt x="101876" y="281767"/>
                  </a:lnTo>
                  <a:lnTo>
                    <a:pt x="209098" y="281767"/>
                  </a:lnTo>
                </a:path>
                <a:path w="312419" h="335914" extrusionOk="0">
                  <a:moveTo>
                    <a:pt x="155475" y="228113"/>
                  </a:moveTo>
                  <a:lnTo>
                    <a:pt x="155475" y="228113"/>
                  </a:lnTo>
                  <a:lnTo>
                    <a:pt x="155475" y="335450"/>
                  </a:lnTo>
                </a:path>
                <a:path w="312419" h="335914" extrusionOk="0">
                  <a:moveTo>
                    <a:pt x="136731" y="169068"/>
                  </a:moveTo>
                  <a:lnTo>
                    <a:pt x="136731" y="169068"/>
                  </a:lnTo>
                  <a:lnTo>
                    <a:pt x="243953" y="169068"/>
                  </a:lnTo>
                </a:path>
                <a:path w="312419" h="335914" extrusionOk="0">
                  <a:moveTo>
                    <a:pt x="190330" y="115404"/>
                  </a:moveTo>
                  <a:lnTo>
                    <a:pt x="190330" y="115404"/>
                  </a:lnTo>
                  <a:lnTo>
                    <a:pt x="190330" y="222741"/>
                  </a:lnTo>
                </a:path>
                <a:path w="312419" h="335914" extrusionOk="0">
                  <a:moveTo>
                    <a:pt x="170319" y="53683"/>
                  </a:moveTo>
                  <a:lnTo>
                    <a:pt x="170319" y="53683"/>
                  </a:lnTo>
                  <a:lnTo>
                    <a:pt x="277565" y="53683"/>
                  </a:lnTo>
                </a:path>
                <a:path w="312419" h="335914" extrusionOk="0">
                  <a:moveTo>
                    <a:pt x="223942" y="0"/>
                  </a:moveTo>
                  <a:lnTo>
                    <a:pt x="223942" y="0"/>
                  </a:lnTo>
                  <a:lnTo>
                    <a:pt x="223942" y="107356"/>
                  </a:lnTo>
                </a:path>
                <a:path w="312419" h="335914" extrusionOk="0">
                  <a:moveTo>
                    <a:pt x="205174" y="124796"/>
                  </a:moveTo>
                  <a:lnTo>
                    <a:pt x="205174" y="124796"/>
                  </a:lnTo>
                  <a:lnTo>
                    <a:pt x="312420" y="124796"/>
                  </a:lnTo>
                </a:path>
                <a:path w="312419" h="335914" extrusionOk="0">
                  <a:moveTo>
                    <a:pt x="258797" y="71115"/>
                  </a:moveTo>
                  <a:lnTo>
                    <a:pt x="258797" y="71115"/>
                  </a:lnTo>
                  <a:lnTo>
                    <a:pt x="258797" y="178459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2879647" y="4907249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w="120000" h="24764" extrusionOk="0">
                  <a:moveTo>
                    <a:pt x="0" y="0"/>
                  </a:moveTo>
                  <a:lnTo>
                    <a:pt x="0" y="24138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2860879" y="4899199"/>
              <a:ext cx="107950" cy="0"/>
            </a:xfrm>
            <a:custGeom>
              <a:avLst/>
              <a:gdLst/>
              <a:ahLst/>
              <a:cxnLst/>
              <a:rect l="l" t="t" r="r" b="b"/>
              <a:pathLst>
                <a:path w="10795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07416" y="0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2914672" y="4845518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w="120000" h="86360" extrusionOk="0">
                  <a:moveTo>
                    <a:pt x="0" y="0"/>
                  </a:moveTo>
                  <a:lnTo>
                    <a:pt x="0" y="85869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894466" y="4547654"/>
              <a:ext cx="519430" cy="378460"/>
            </a:xfrm>
            <a:custGeom>
              <a:avLst/>
              <a:gdLst/>
              <a:ahLst/>
              <a:cxnLst/>
              <a:rect l="l" t="t" r="r" b="b"/>
              <a:pathLst>
                <a:path w="519429" h="378460" extrusionOk="0">
                  <a:moveTo>
                    <a:pt x="0" y="158332"/>
                  </a:moveTo>
                  <a:lnTo>
                    <a:pt x="0" y="158332"/>
                  </a:lnTo>
                  <a:lnTo>
                    <a:pt x="107246" y="158332"/>
                  </a:lnTo>
                </a:path>
                <a:path w="519429" h="378460" extrusionOk="0">
                  <a:moveTo>
                    <a:pt x="53623" y="104651"/>
                  </a:moveTo>
                  <a:lnTo>
                    <a:pt x="53623" y="104651"/>
                  </a:lnTo>
                  <a:lnTo>
                    <a:pt x="53623" y="211996"/>
                  </a:lnTo>
                </a:path>
                <a:path w="519429" h="378460" extrusionOk="0">
                  <a:moveTo>
                    <a:pt x="34855" y="185165"/>
                  </a:moveTo>
                  <a:lnTo>
                    <a:pt x="34855" y="185165"/>
                  </a:lnTo>
                  <a:lnTo>
                    <a:pt x="142101" y="185165"/>
                  </a:lnTo>
                </a:path>
                <a:path w="519429" h="378460" extrusionOk="0">
                  <a:moveTo>
                    <a:pt x="88478" y="131482"/>
                  </a:moveTo>
                  <a:lnTo>
                    <a:pt x="88478" y="131482"/>
                  </a:lnTo>
                  <a:lnTo>
                    <a:pt x="88478" y="238819"/>
                  </a:lnTo>
                </a:path>
                <a:path w="519429" h="378460" extrusionOk="0">
                  <a:moveTo>
                    <a:pt x="68466" y="324695"/>
                  </a:moveTo>
                  <a:lnTo>
                    <a:pt x="68466" y="324695"/>
                  </a:lnTo>
                  <a:lnTo>
                    <a:pt x="175688" y="324695"/>
                  </a:lnTo>
                </a:path>
                <a:path w="519429" h="378460" extrusionOk="0">
                  <a:moveTo>
                    <a:pt x="122065" y="271041"/>
                  </a:moveTo>
                  <a:lnTo>
                    <a:pt x="122065" y="271041"/>
                  </a:lnTo>
                  <a:lnTo>
                    <a:pt x="122065" y="378378"/>
                  </a:lnTo>
                </a:path>
                <a:path w="519429" h="378460" extrusionOk="0">
                  <a:moveTo>
                    <a:pt x="103297" y="53673"/>
                  </a:moveTo>
                  <a:lnTo>
                    <a:pt x="103297" y="53673"/>
                  </a:lnTo>
                  <a:lnTo>
                    <a:pt x="210543" y="53673"/>
                  </a:lnTo>
                </a:path>
                <a:path w="519429" h="378460" extrusionOk="0">
                  <a:moveTo>
                    <a:pt x="156920" y="0"/>
                  </a:moveTo>
                  <a:lnTo>
                    <a:pt x="156920" y="0"/>
                  </a:lnTo>
                  <a:lnTo>
                    <a:pt x="156920" y="107337"/>
                  </a:lnTo>
                </a:path>
                <a:path w="519429" h="378460" extrusionOk="0">
                  <a:moveTo>
                    <a:pt x="136738" y="236141"/>
                  </a:moveTo>
                  <a:lnTo>
                    <a:pt x="136738" y="236141"/>
                  </a:lnTo>
                  <a:lnTo>
                    <a:pt x="243960" y="236141"/>
                  </a:lnTo>
                </a:path>
                <a:path w="519429" h="378460" extrusionOk="0">
                  <a:moveTo>
                    <a:pt x="190337" y="182479"/>
                  </a:moveTo>
                  <a:lnTo>
                    <a:pt x="190337" y="182479"/>
                  </a:lnTo>
                  <a:lnTo>
                    <a:pt x="190337" y="289814"/>
                  </a:lnTo>
                </a:path>
                <a:path w="519429" h="378460" extrusionOk="0">
                  <a:moveTo>
                    <a:pt x="171593" y="211996"/>
                  </a:moveTo>
                  <a:lnTo>
                    <a:pt x="171593" y="211996"/>
                  </a:lnTo>
                  <a:lnTo>
                    <a:pt x="278815" y="211996"/>
                  </a:lnTo>
                </a:path>
                <a:path w="519429" h="378460" extrusionOk="0">
                  <a:moveTo>
                    <a:pt x="225192" y="158332"/>
                  </a:moveTo>
                  <a:lnTo>
                    <a:pt x="225192" y="158332"/>
                  </a:lnTo>
                  <a:lnTo>
                    <a:pt x="225192" y="265669"/>
                  </a:lnTo>
                </a:path>
                <a:path w="519429" h="378460" extrusionOk="0">
                  <a:moveTo>
                    <a:pt x="206424" y="132826"/>
                  </a:moveTo>
                  <a:lnTo>
                    <a:pt x="206424" y="132826"/>
                  </a:lnTo>
                  <a:lnTo>
                    <a:pt x="313670" y="132826"/>
                  </a:lnTo>
                </a:path>
                <a:path w="519429" h="378460" extrusionOk="0">
                  <a:moveTo>
                    <a:pt x="260047" y="79162"/>
                  </a:moveTo>
                  <a:lnTo>
                    <a:pt x="260047" y="79162"/>
                  </a:lnTo>
                  <a:lnTo>
                    <a:pt x="260047" y="186507"/>
                  </a:lnTo>
                </a:path>
                <a:path w="519429" h="378460" extrusionOk="0">
                  <a:moveTo>
                    <a:pt x="240036" y="175774"/>
                  </a:moveTo>
                  <a:lnTo>
                    <a:pt x="240036" y="175774"/>
                  </a:lnTo>
                  <a:lnTo>
                    <a:pt x="347282" y="175774"/>
                  </a:lnTo>
                </a:path>
                <a:path w="519429" h="378460" extrusionOk="0">
                  <a:moveTo>
                    <a:pt x="293659" y="122090"/>
                  </a:moveTo>
                  <a:lnTo>
                    <a:pt x="293659" y="122090"/>
                  </a:lnTo>
                  <a:lnTo>
                    <a:pt x="293659" y="229437"/>
                  </a:lnTo>
                </a:path>
                <a:path w="519429" h="378460" extrusionOk="0">
                  <a:moveTo>
                    <a:pt x="274891" y="166382"/>
                  </a:moveTo>
                  <a:lnTo>
                    <a:pt x="274891" y="166382"/>
                  </a:lnTo>
                  <a:lnTo>
                    <a:pt x="382113" y="166382"/>
                  </a:lnTo>
                </a:path>
                <a:path w="519429" h="378460" extrusionOk="0">
                  <a:moveTo>
                    <a:pt x="328490" y="112708"/>
                  </a:moveTo>
                  <a:lnTo>
                    <a:pt x="328490" y="112708"/>
                  </a:lnTo>
                  <a:lnTo>
                    <a:pt x="328490" y="220046"/>
                  </a:lnTo>
                </a:path>
                <a:path w="519429" h="378460" extrusionOk="0">
                  <a:moveTo>
                    <a:pt x="308308" y="105993"/>
                  </a:moveTo>
                  <a:lnTo>
                    <a:pt x="308308" y="105993"/>
                  </a:lnTo>
                  <a:lnTo>
                    <a:pt x="415725" y="105993"/>
                  </a:lnTo>
                </a:path>
                <a:path w="519429" h="378460" extrusionOk="0">
                  <a:moveTo>
                    <a:pt x="361931" y="52339"/>
                  </a:moveTo>
                  <a:lnTo>
                    <a:pt x="361931" y="52339"/>
                  </a:lnTo>
                  <a:lnTo>
                    <a:pt x="361931" y="159676"/>
                  </a:lnTo>
                </a:path>
                <a:path w="519429" h="378460" extrusionOk="0">
                  <a:moveTo>
                    <a:pt x="376751" y="299206"/>
                  </a:moveTo>
                  <a:lnTo>
                    <a:pt x="376751" y="299206"/>
                  </a:lnTo>
                  <a:lnTo>
                    <a:pt x="483997" y="299206"/>
                  </a:lnTo>
                </a:path>
                <a:path w="519429" h="378460" extrusionOk="0">
                  <a:moveTo>
                    <a:pt x="430374" y="245552"/>
                  </a:moveTo>
                  <a:lnTo>
                    <a:pt x="430374" y="245552"/>
                  </a:lnTo>
                  <a:lnTo>
                    <a:pt x="430374" y="352889"/>
                  </a:lnTo>
                </a:path>
                <a:path w="519429" h="378460" extrusionOk="0">
                  <a:moveTo>
                    <a:pt x="411606" y="360937"/>
                  </a:moveTo>
                  <a:lnTo>
                    <a:pt x="411606" y="360937"/>
                  </a:lnTo>
                  <a:lnTo>
                    <a:pt x="518852" y="360937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3359696" y="4854910"/>
              <a:ext cx="0" cy="76835"/>
            </a:xfrm>
            <a:custGeom>
              <a:avLst/>
              <a:gdLst/>
              <a:ahLst/>
              <a:cxnLst/>
              <a:rect l="l" t="t" r="r" b="b"/>
              <a:pathLst>
                <a:path w="120000" h="76835" extrusionOk="0">
                  <a:moveTo>
                    <a:pt x="0" y="0"/>
                  </a:moveTo>
                  <a:lnTo>
                    <a:pt x="0" y="76477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3339685" y="3099989"/>
              <a:ext cx="1203960" cy="2247900"/>
            </a:xfrm>
            <a:custGeom>
              <a:avLst/>
              <a:gdLst/>
              <a:ahLst/>
              <a:cxnLst/>
              <a:rect l="l" t="t" r="r" b="b"/>
              <a:pathLst>
                <a:path w="1203960" h="2247900" extrusionOk="0">
                  <a:moveTo>
                    <a:pt x="0" y="1659660"/>
                  </a:moveTo>
                  <a:lnTo>
                    <a:pt x="0" y="1659660"/>
                  </a:lnTo>
                  <a:lnTo>
                    <a:pt x="107221" y="1659660"/>
                  </a:lnTo>
                </a:path>
                <a:path w="1203960" h="2247900" extrusionOk="0">
                  <a:moveTo>
                    <a:pt x="53598" y="1605996"/>
                  </a:moveTo>
                  <a:lnTo>
                    <a:pt x="53598" y="1605996"/>
                  </a:lnTo>
                  <a:lnTo>
                    <a:pt x="53598" y="1713334"/>
                  </a:lnTo>
                </a:path>
                <a:path w="1203960" h="2247900" extrusionOk="0">
                  <a:moveTo>
                    <a:pt x="34830" y="1614046"/>
                  </a:moveTo>
                  <a:lnTo>
                    <a:pt x="34830" y="1614046"/>
                  </a:lnTo>
                  <a:lnTo>
                    <a:pt x="142076" y="1614046"/>
                  </a:lnTo>
                </a:path>
                <a:path w="1203960" h="2247900" extrusionOk="0">
                  <a:moveTo>
                    <a:pt x="88453" y="1560373"/>
                  </a:moveTo>
                  <a:lnTo>
                    <a:pt x="88453" y="1560373"/>
                  </a:lnTo>
                  <a:lnTo>
                    <a:pt x="88453" y="1667710"/>
                  </a:lnTo>
                </a:path>
                <a:path w="1203960" h="2247900" extrusionOk="0">
                  <a:moveTo>
                    <a:pt x="69685" y="1640877"/>
                  </a:moveTo>
                  <a:lnTo>
                    <a:pt x="69685" y="1640877"/>
                  </a:lnTo>
                  <a:lnTo>
                    <a:pt x="176931" y="1640877"/>
                  </a:lnTo>
                </a:path>
                <a:path w="1203960" h="2247900" extrusionOk="0">
                  <a:moveTo>
                    <a:pt x="123308" y="1587213"/>
                  </a:moveTo>
                  <a:lnTo>
                    <a:pt x="123308" y="1587213"/>
                  </a:lnTo>
                  <a:lnTo>
                    <a:pt x="123308" y="1694551"/>
                  </a:lnTo>
                </a:path>
                <a:path w="1203960" h="2247900" extrusionOk="0">
                  <a:moveTo>
                    <a:pt x="103127" y="1683805"/>
                  </a:moveTo>
                  <a:lnTo>
                    <a:pt x="103127" y="1683805"/>
                  </a:lnTo>
                  <a:lnTo>
                    <a:pt x="210348" y="1683805"/>
                  </a:lnTo>
                </a:path>
                <a:path w="1203960" h="2247900" extrusionOk="0">
                  <a:moveTo>
                    <a:pt x="156725" y="1630144"/>
                  </a:moveTo>
                  <a:lnTo>
                    <a:pt x="156725" y="1630144"/>
                  </a:lnTo>
                  <a:lnTo>
                    <a:pt x="156725" y="1737479"/>
                  </a:lnTo>
                </a:path>
                <a:path w="1203960" h="2247900" extrusionOk="0">
                  <a:moveTo>
                    <a:pt x="137957" y="1756262"/>
                  </a:moveTo>
                  <a:lnTo>
                    <a:pt x="137957" y="1756262"/>
                  </a:lnTo>
                  <a:lnTo>
                    <a:pt x="245203" y="1756262"/>
                  </a:lnTo>
                </a:path>
                <a:path w="1203960" h="2247900" extrusionOk="0">
                  <a:moveTo>
                    <a:pt x="191580" y="1702598"/>
                  </a:moveTo>
                  <a:lnTo>
                    <a:pt x="191580" y="1702598"/>
                  </a:lnTo>
                  <a:lnTo>
                    <a:pt x="191580" y="1809945"/>
                  </a:lnTo>
                </a:path>
                <a:path w="1203960" h="2247900" extrusionOk="0">
                  <a:moveTo>
                    <a:pt x="171569" y="1683805"/>
                  </a:moveTo>
                  <a:lnTo>
                    <a:pt x="171569" y="1683805"/>
                  </a:lnTo>
                  <a:lnTo>
                    <a:pt x="278791" y="1683805"/>
                  </a:lnTo>
                </a:path>
                <a:path w="1203960" h="2247900" extrusionOk="0">
                  <a:moveTo>
                    <a:pt x="225192" y="1630144"/>
                  </a:moveTo>
                  <a:lnTo>
                    <a:pt x="225192" y="1630144"/>
                  </a:lnTo>
                  <a:lnTo>
                    <a:pt x="225192" y="1737479"/>
                  </a:lnTo>
                </a:path>
                <a:path w="1203960" h="2247900" extrusionOk="0">
                  <a:moveTo>
                    <a:pt x="206424" y="1667710"/>
                  </a:moveTo>
                  <a:lnTo>
                    <a:pt x="206424" y="1667710"/>
                  </a:lnTo>
                  <a:lnTo>
                    <a:pt x="313646" y="1667710"/>
                  </a:lnTo>
                </a:path>
                <a:path w="1203960" h="2247900" extrusionOk="0">
                  <a:moveTo>
                    <a:pt x="260023" y="1614046"/>
                  </a:moveTo>
                  <a:lnTo>
                    <a:pt x="260023" y="1614046"/>
                  </a:lnTo>
                  <a:lnTo>
                    <a:pt x="260023" y="1721381"/>
                  </a:lnTo>
                </a:path>
                <a:path w="1203960" h="2247900" extrusionOk="0">
                  <a:moveTo>
                    <a:pt x="239841" y="1835434"/>
                  </a:moveTo>
                  <a:lnTo>
                    <a:pt x="239841" y="1835434"/>
                  </a:lnTo>
                  <a:lnTo>
                    <a:pt x="347258" y="1835434"/>
                  </a:lnTo>
                </a:path>
                <a:path w="1203960" h="2247900" extrusionOk="0">
                  <a:moveTo>
                    <a:pt x="293635" y="1781751"/>
                  </a:moveTo>
                  <a:lnTo>
                    <a:pt x="293635" y="1781751"/>
                  </a:lnTo>
                  <a:lnTo>
                    <a:pt x="293635" y="1889088"/>
                  </a:lnTo>
                </a:path>
                <a:path w="1203960" h="2247900" extrusionOk="0">
                  <a:moveTo>
                    <a:pt x="274696" y="1596605"/>
                  </a:moveTo>
                  <a:lnTo>
                    <a:pt x="274696" y="1596605"/>
                  </a:lnTo>
                  <a:lnTo>
                    <a:pt x="382113" y="1596605"/>
                  </a:lnTo>
                </a:path>
                <a:path w="1203960" h="2247900" extrusionOk="0">
                  <a:moveTo>
                    <a:pt x="328490" y="1542931"/>
                  </a:moveTo>
                  <a:lnTo>
                    <a:pt x="328490" y="1542931"/>
                  </a:lnTo>
                  <a:lnTo>
                    <a:pt x="328490" y="1650269"/>
                  </a:lnTo>
                </a:path>
                <a:path w="1203960" h="2247900" extrusionOk="0">
                  <a:moveTo>
                    <a:pt x="308284" y="1526827"/>
                  </a:moveTo>
                  <a:lnTo>
                    <a:pt x="308284" y="1526827"/>
                  </a:lnTo>
                  <a:lnTo>
                    <a:pt x="415530" y="1526827"/>
                  </a:lnTo>
                </a:path>
                <a:path w="1203960" h="2247900" extrusionOk="0">
                  <a:moveTo>
                    <a:pt x="361907" y="1473153"/>
                  </a:moveTo>
                  <a:lnTo>
                    <a:pt x="361907" y="1473153"/>
                  </a:lnTo>
                  <a:lnTo>
                    <a:pt x="361907" y="1580490"/>
                  </a:lnTo>
                </a:path>
                <a:path w="1203960" h="2247900" extrusionOk="0">
                  <a:moveTo>
                    <a:pt x="343139" y="1571099"/>
                  </a:moveTo>
                  <a:lnTo>
                    <a:pt x="343139" y="1571099"/>
                  </a:lnTo>
                  <a:lnTo>
                    <a:pt x="450385" y="1571099"/>
                  </a:lnTo>
                </a:path>
                <a:path w="1203960" h="2247900" extrusionOk="0">
                  <a:moveTo>
                    <a:pt x="396762" y="1517445"/>
                  </a:moveTo>
                  <a:lnTo>
                    <a:pt x="396762" y="1517445"/>
                  </a:lnTo>
                  <a:lnTo>
                    <a:pt x="396762" y="1624780"/>
                  </a:lnTo>
                </a:path>
                <a:path w="1203960" h="2247900" extrusionOk="0">
                  <a:moveTo>
                    <a:pt x="377994" y="1737479"/>
                  </a:moveTo>
                  <a:lnTo>
                    <a:pt x="377994" y="1737479"/>
                  </a:lnTo>
                  <a:lnTo>
                    <a:pt x="485216" y="1737479"/>
                  </a:lnTo>
                </a:path>
                <a:path w="1203960" h="2247900" extrusionOk="0">
                  <a:moveTo>
                    <a:pt x="431617" y="1683805"/>
                  </a:moveTo>
                  <a:lnTo>
                    <a:pt x="431617" y="1683805"/>
                  </a:lnTo>
                  <a:lnTo>
                    <a:pt x="431617" y="1791143"/>
                  </a:lnTo>
                </a:path>
                <a:path w="1203960" h="2247900" extrusionOk="0">
                  <a:moveTo>
                    <a:pt x="411606" y="1789801"/>
                  </a:moveTo>
                  <a:lnTo>
                    <a:pt x="411606" y="1789801"/>
                  </a:lnTo>
                  <a:lnTo>
                    <a:pt x="518828" y="1789801"/>
                  </a:lnTo>
                </a:path>
                <a:path w="1203960" h="2247900" extrusionOk="0">
                  <a:moveTo>
                    <a:pt x="465204" y="1736137"/>
                  </a:moveTo>
                  <a:lnTo>
                    <a:pt x="465204" y="1736137"/>
                  </a:lnTo>
                  <a:lnTo>
                    <a:pt x="465204" y="1843482"/>
                  </a:lnTo>
                </a:path>
                <a:path w="1203960" h="2247900" extrusionOk="0">
                  <a:moveTo>
                    <a:pt x="446436" y="1762968"/>
                  </a:moveTo>
                  <a:lnTo>
                    <a:pt x="446436" y="1762968"/>
                  </a:lnTo>
                  <a:lnTo>
                    <a:pt x="553683" y="1762968"/>
                  </a:lnTo>
                </a:path>
                <a:path w="1203960" h="2247900" extrusionOk="0">
                  <a:moveTo>
                    <a:pt x="500059" y="1709314"/>
                  </a:moveTo>
                  <a:lnTo>
                    <a:pt x="500059" y="1709314"/>
                  </a:lnTo>
                  <a:lnTo>
                    <a:pt x="500059" y="1816651"/>
                  </a:lnTo>
                </a:path>
                <a:path w="1203960" h="2247900" extrusionOk="0">
                  <a:moveTo>
                    <a:pt x="479878" y="2133299"/>
                  </a:moveTo>
                  <a:lnTo>
                    <a:pt x="479878" y="2133299"/>
                  </a:lnTo>
                  <a:lnTo>
                    <a:pt x="587100" y="2133299"/>
                  </a:lnTo>
                </a:path>
                <a:path w="1203960" h="2247900" extrusionOk="0">
                  <a:moveTo>
                    <a:pt x="533476" y="2079616"/>
                  </a:moveTo>
                  <a:lnTo>
                    <a:pt x="533476" y="2079616"/>
                  </a:lnTo>
                  <a:lnTo>
                    <a:pt x="533476" y="2186963"/>
                  </a:lnTo>
                </a:path>
                <a:path w="1203960" h="2247900" extrusionOk="0">
                  <a:moveTo>
                    <a:pt x="514708" y="1632830"/>
                  </a:moveTo>
                  <a:lnTo>
                    <a:pt x="514708" y="1632830"/>
                  </a:lnTo>
                  <a:lnTo>
                    <a:pt x="621955" y="1632830"/>
                  </a:lnTo>
                </a:path>
                <a:path w="1203960" h="2247900" extrusionOk="0">
                  <a:moveTo>
                    <a:pt x="568331" y="1579146"/>
                  </a:moveTo>
                  <a:lnTo>
                    <a:pt x="568331" y="1579146"/>
                  </a:lnTo>
                  <a:lnTo>
                    <a:pt x="568331" y="1686484"/>
                  </a:lnTo>
                </a:path>
                <a:path w="1203960" h="2247900" extrusionOk="0">
                  <a:moveTo>
                    <a:pt x="548320" y="1860923"/>
                  </a:moveTo>
                  <a:lnTo>
                    <a:pt x="548320" y="1860923"/>
                  </a:lnTo>
                  <a:lnTo>
                    <a:pt x="655542" y="1860923"/>
                  </a:lnTo>
                </a:path>
                <a:path w="1203960" h="2247900" extrusionOk="0">
                  <a:moveTo>
                    <a:pt x="601943" y="1807260"/>
                  </a:moveTo>
                  <a:lnTo>
                    <a:pt x="601943" y="1807260"/>
                  </a:lnTo>
                  <a:lnTo>
                    <a:pt x="601943" y="1914597"/>
                  </a:lnTo>
                </a:path>
                <a:path w="1203960" h="2247900" extrusionOk="0">
                  <a:moveTo>
                    <a:pt x="583175" y="1667710"/>
                  </a:moveTo>
                  <a:lnTo>
                    <a:pt x="583175" y="1667710"/>
                  </a:lnTo>
                  <a:lnTo>
                    <a:pt x="690397" y="1667710"/>
                  </a:lnTo>
                </a:path>
                <a:path w="1203960" h="2247900" extrusionOk="0">
                  <a:moveTo>
                    <a:pt x="636774" y="1614046"/>
                  </a:moveTo>
                  <a:lnTo>
                    <a:pt x="636774" y="1614046"/>
                  </a:lnTo>
                  <a:lnTo>
                    <a:pt x="636774" y="1721381"/>
                  </a:lnTo>
                </a:path>
                <a:path w="1203960" h="2247900" extrusionOk="0">
                  <a:moveTo>
                    <a:pt x="616592" y="1826043"/>
                  </a:moveTo>
                  <a:lnTo>
                    <a:pt x="616592" y="1826043"/>
                  </a:lnTo>
                  <a:lnTo>
                    <a:pt x="724009" y="1826043"/>
                  </a:lnTo>
                </a:path>
                <a:path w="1203960" h="2247900" extrusionOk="0">
                  <a:moveTo>
                    <a:pt x="670386" y="1772359"/>
                  </a:moveTo>
                  <a:lnTo>
                    <a:pt x="670386" y="1772359"/>
                  </a:lnTo>
                  <a:lnTo>
                    <a:pt x="670386" y="1879697"/>
                  </a:lnTo>
                </a:path>
                <a:path w="1203960" h="2247900" extrusionOk="0">
                  <a:moveTo>
                    <a:pt x="651618" y="1842140"/>
                  </a:moveTo>
                  <a:lnTo>
                    <a:pt x="651618" y="1842140"/>
                  </a:lnTo>
                  <a:lnTo>
                    <a:pt x="758864" y="1842140"/>
                  </a:lnTo>
                </a:path>
                <a:path w="1203960" h="2247900" extrusionOk="0">
                  <a:moveTo>
                    <a:pt x="705241" y="1788457"/>
                  </a:moveTo>
                  <a:lnTo>
                    <a:pt x="705241" y="1788457"/>
                  </a:lnTo>
                  <a:lnTo>
                    <a:pt x="705241" y="1895794"/>
                  </a:lnTo>
                </a:path>
                <a:path w="1203960" h="2247900" extrusionOk="0">
                  <a:moveTo>
                    <a:pt x="686473" y="1756262"/>
                  </a:moveTo>
                  <a:lnTo>
                    <a:pt x="686473" y="1756262"/>
                  </a:lnTo>
                  <a:lnTo>
                    <a:pt x="793719" y="1756262"/>
                  </a:lnTo>
                </a:path>
                <a:path w="1203960" h="2247900" extrusionOk="0">
                  <a:moveTo>
                    <a:pt x="740072" y="1702598"/>
                  </a:moveTo>
                  <a:lnTo>
                    <a:pt x="740072" y="1702598"/>
                  </a:lnTo>
                  <a:lnTo>
                    <a:pt x="740072" y="1809945"/>
                  </a:lnTo>
                </a:path>
                <a:path w="1203960" h="2247900" extrusionOk="0">
                  <a:moveTo>
                    <a:pt x="719890" y="1789801"/>
                  </a:moveTo>
                  <a:lnTo>
                    <a:pt x="719890" y="1789801"/>
                  </a:lnTo>
                  <a:lnTo>
                    <a:pt x="827112" y="1789801"/>
                  </a:lnTo>
                </a:path>
                <a:path w="1203960" h="2247900" extrusionOk="0">
                  <a:moveTo>
                    <a:pt x="773513" y="1736137"/>
                  </a:moveTo>
                  <a:lnTo>
                    <a:pt x="773513" y="1736137"/>
                  </a:lnTo>
                  <a:lnTo>
                    <a:pt x="773513" y="1843482"/>
                  </a:lnTo>
                </a:path>
                <a:path w="1203960" h="2247900" extrusionOk="0">
                  <a:moveTo>
                    <a:pt x="754745" y="1835434"/>
                  </a:moveTo>
                  <a:lnTo>
                    <a:pt x="754745" y="1835434"/>
                  </a:lnTo>
                  <a:lnTo>
                    <a:pt x="861967" y="1835434"/>
                  </a:lnTo>
                </a:path>
                <a:path w="1203960" h="2247900" extrusionOk="0">
                  <a:moveTo>
                    <a:pt x="808368" y="1781751"/>
                  </a:moveTo>
                  <a:lnTo>
                    <a:pt x="808368" y="1781751"/>
                  </a:lnTo>
                  <a:lnTo>
                    <a:pt x="808368" y="1889088"/>
                  </a:lnTo>
                </a:path>
                <a:path w="1203960" h="2247900" extrusionOk="0">
                  <a:moveTo>
                    <a:pt x="788357" y="1737479"/>
                  </a:moveTo>
                  <a:lnTo>
                    <a:pt x="788357" y="1737479"/>
                  </a:lnTo>
                  <a:lnTo>
                    <a:pt x="895579" y="1737479"/>
                  </a:lnTo>
                </a:path>
                <a:path w="1203960" h="2247900" extrusionOk="0">
                  <a:moveTo>
                    <a:pt x="841956" y="1683805"/>
                  </a:moveTo>
                  <a:lnTo>
                    <a:pt x="841956" y="1683805"/>
                  </a:lnTo>
                  <a:lnTo>
                    <a:pt x="841956" y="1791143"/>
                  </a:lnTo>
                </a:path>
                <a:path w="1203960" h="2247900" extrusionOk="0">
                  <a:moveTo>
                    <a:pt x="823187" y="1659660"/>
                  </a:moveTo>
                  <a:lnTo>
                    <a:pt x="823187" y="1659660"/>
                  </a:lnTo>
                  <a:lnTo>
                    <a:pt x="930434" y="1659660"/>
                  </a:lnTo>
                </a:path>
                <a:path w="1203960" h="2247900" extrusionOk="0">
                  <a:moveTo>
                    <a:pt x="876811" y="1605996"/>
                  </a:moveTo>
                  <a:lnTo>
                    <a:pt x="876811" y="1605996"/>
                  </a:lnTo>
                  <a:lnTo>
                    <a:pt x="876811" y="1713334"/>
                  </a:lnTo>
                </a:path>
                <a:path w="1203960" h="2247900" extrusionOk="0">
                  <a:moveTo>
                    <a:pt x="856604" y="1781751"/>
                  </a:moveTo>
                  <a:lnTo>
                    <a:pt x="856604" y="1781751"/>
                  </a:lnTo>
                  <a:lnTo>
                    <a:pt x="963851" y="1781751"/>
                  </a:lnTo>
                </a:path>
                <a:path w="1203960" h="2247900" extrusionOk="0">
                  <a:moveTo>
                    <a:pt x="910228" y="1728087"/>
                  </a:moveTo>
                  <a:lnTo>
                    <a:pt x="910228" y="1728087"/>
                  </a:lnTo>
                  <a:lnTo>
                    <a:pt x="910228" y="1835434"/>
                  </a:lnTo>
                </a:path>
                <a:path w="1203960" h="2247900" extrusionOk="0">
                  <a:moveTo>
                    <a:pt x="891459" y="1957525"/>
                  </a:moveTo>
                  <a:lnTo>
                    <a:pt x="891459" y="1957525"/>
                  </a:lnTo>
                  <a:lnTo>
                    <a:pt x="998876" y="1957525"/>
                  </a:lnTo>
                </a:path>
                <a:path w="1203960" h="2247900" extrusionOk="0">
                  <a:moveTo>
                    <a:pt x="945083" y="1903861"/>
                  </a:moveTo>
                  <a:lnTo>
                    <a:pt x="945083" y="1903861"/>
                  </a:lnTo>
                  <a:lnTo>
                    <a:pt x="945083" y="2011208"/>
                  </a:lnTo>
                </a:path>
                <a:path w="1203960" h="2247900" extrusionOk="0">
                  <a:moveTo>
                    <a:pt x="925071" y="1561707"/>
                  </a:moveTo>
                  <a:lnTo>
                    <a:pt x="925071" y="1561707"/>
                  </a:lnTo>
                  <a:lnTo>
                    <a:pt x="1032293" y="1561707"/>
                  </a:lnTo>
                </a:path>
                <a:path w="1203960" h="2247900" extrusionOk="0">
                  <a:moveTo>
                    <a:pt x="978695" y="1508053"/>
                  </a:moveTo>
                  <a:lnTo>
                    <a:pt x="978695" y="1508053"/>
                  </a:lnTo>
                  <a:lnTo>
                    <a:pt x="978695" y="1615388"/>
                  </a:lnTo>
                </a:path>
                <a:path w="1203960" h="2247900" extrusionOk="0">
                  <a:moveTo>
                    <a:pt x="959926" y="1710648"/>
                  </a:moveTo>
                  <a:lnTo>
                    <a:pt x="959926" y="1710648"/>
                  </a:lnTo>
                  <a:lnTo>
                    <a:pt x="1067148" y="1710648"/>
                  </a:lnTo>
                </a:path>
                <a:path w="1203960" h="2247900" extrusionOk="0">
                  <a:moveTo>
                    <a:pt x="1013525" y="1656975"/>
                  </a:moveTo>
                  <a:lnTo>
                    <a:pt x="1013525" y="1656975"/>
                  </a:lnTo>
                  <a:lnTo>
                    <a:pt x="1013525" y="1764312"/>
                  </a:lnTo>
                </a:path>
                <a:path w="1203960" h="2247900" extrusionOk="0">
                  <a:moveTo>
                    <a:pt x="994781" y="2193669"/>
                  </a:moveTo>
                  <a:lnTo>
                    <a:pt x="994781" y="2193669"/>
                  </a:lnTo>
                  <a:lnTo>
                    <a:pt x="1102003" y="2193669"/>
                  </a:lnTo>
                </a:path>
                <a:path w="1203960" h="2247900" extrusionOk="0">
                  <a:moveTo>
                    <a:pt x="1048380" y="2140005"/>
                  </a:moveTo>
                  <a:lnTo>
                    <a:pt x="1048380" y="2140005"/>
                  </a:lnTo>
                  <a:lnTo>
                    <a:pt x="1048380" y="2247340"/>
                  </a:lnTo>
                </a:path>
                <a:path w="1203960" h="2247900" extrusionOk="0">
                  <a:moveTo>
                    <a:pt x="1028369" y="1887744"/>
                  </a:moveTo>
                  <a:lnTo>
                    <a:pt x="1028369" y="1887744"/>
                  </a:lnTo>
                  <a:lnTo>
                    <a:pt x="1135591" y="1887744"/>
                  </a:lnTo>
                </a:path>
                <a:path w="1203960" h="2247900" extrusionOk="0">
                  <a:moveTo>
                    <a:pt x="1081992" y="1834090"/>
                  </a:moveTo>
                  <a:lnTo>
                    <a:pt x="1081992" y="1834090"/>
                  </a:lnTo>
                  <a:lnTo>
                    <a:pt x="1081992" y="1941428"/>
                  </a:lnTo>
                </a:path>
                <a:path w="1203960" h="2247900" extrusionOk="0">
                  <a:moveTo>
                    <a:pt x="1063224" y="2142691"/>
                  </a:moveTo>
                  <a:lnTo>
                    <a:pt x="1063224" y="2142691"/>
                  </a:lnTo>
                  <a:lnTo>
                    <a:pt x="1170446" y="2142691"/>
                  </a:lnTo>
                </a:path>
                <a:path w="1203960" h="2247900" extrusionOk="0">
                  <a:moveTo>
                    <a:pt x="1116823" y="2089007"/>
                  </a:moveTo>
                  <a:lnTo>
                    <a:pt x="1116823" y="2089007"/>
                  </a:lnTo>
                  <a:lnTo>
                    <a:pt x="1116823" y="2196355"/>
                  </a:lnTo>
                </a:path>
                <a:path w="1203960" h="2247900" extrusionOk="0">
                  <a:moveTo>
                    <a:pt x="1096641" y="53666"/>
                  </a:moveTo>
                  <a:lnTo>
                    <a:pt x="1096641" y="53666"/>
                  </a:lnTo>
                  <a:lnTo>
                    <a:pt x="1203863" y="53666"/>
                  </a:lnTo>
                </a:path>
                <a:path w="1203960" h="2247900" extrusionOk="0">
                  <a:moveTo>
                    <a:pt x="1150264" y="0"/>
                  </a:moveTo>
                  <a:lnTo>
                    <a:pt x="1150264" y="0"/>
                  </a:lnTo>
                  <a:lnTo>
                    <a:pt x="1150264" y="107332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1064324" y="4779767"/>
              <a:ext cx="3425825" cy="90170"/>
            </a:xfrm>
            <a:custGeom>
              <a:avLst/>
              <a:gdLst/>
              <a:ahLst/>
              <a:cxnLst/>
              <a:rect l="l" t="t" r="r" b="b"/>
              <a:pathLst>
                <a:path w="3425825" h="90170" extrusionOk="0">
                  <a:moveTo>
                    <a:pt x="0" y="0"/>
                  </a:moveTo>
                  <a:lnTo>
                    <a:pt x="0" y="0"/>
                  </a:lnTo>
                  <a:lnTo>
                    <a:pt x="3425625" y="89905"/>
                  </a:ln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1064324" y="4809303"/>
              <a:ext cx="3425825" cy="0"/>
            </a:xfrm>
            <a:custGeom>
              <a:avLst/>
              <a:gdLst/>
              <a:ahLst/>
              <a:cxnLst/>
              <a:rect l="l" t="t" r="r" b="b"/>
              <a:pathLst>
                <a:path w="34258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425625" y="0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1152809" y="4931388"/>
              <a:ext cx="2359025" cy="690245"/>
            </a:xfrm>
            <a:custGeom>
              <a:avLst/>
              <a:gdLst/>
              <a:ahLst/>
              <a:cxnLst/>
              <a:rect l="l" t="t" r="r" b="b"/>
              <a:pathLst>
                <a:path w="2359025" h="690245" extrusionOk="0">
                  <a:moveTo>
                    <a:pt x="2358438" y="0"/>
                  </a:moveTo>
                  <a:lnTo>
                    <a:pt x="0" y="0"/>
                  </a:lnTo>
                  <a:lnTo>
                    <a:pt x="0" y="689648"/>
                  </a:lnTo>
                  <a:lnTo>
                    <a:pt x="2358438" y="689648"/>
                  </a:lnTo>
                  <a:lnTo>
                    <a:pt x="2358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152809" y="4931394"/>
              <a:ext cx="2359025" cy="690245"/>
            </a:xfrm>
            <a:custGeom>
              <a:avLst/>
              <a:gdLst/>
              <a:ahLst/>
              <a:cxnLst/>
              <a:rect l="l" t="t" r="r" b="b"/>
              <a:pathLst>
                <a:path w="2359025" h="690245" extrusionOk="0">
                  <a:moveTo>
                    <a:pt x="0" y="689645"/>
                  </a:moveTo>
                  <a:lnTo>
                    <a:pt x="0" y="0"/>
                  </a:lnTo>
                  <a:lnTo>
                    <a:pt x="2358444" y="0"/>
                  </a:lnTo>
                  <a:lnTo>
                    <a:pt x="2358444" y="689645"/>
                  </a:lnTo>
                  <a:lnTo>
                    <a:pt x="0" y="689645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152809" y="4931394"/>
              <a:ext cx="2359025" cy="690245"/>
            </a:xfrm>
            <a:custGeom>
              <a:avLst/>
              <a:gdLst/>
              <a:ahLst/>
              <a:cxnLst/>
              <a:rect l="l" t="t" r="r" b="b"/>
              <a:pathLst>
                <a:path w="2359025" h="690245" extrusionOk="0">
                  <a:moveTo>
                    <a:pt x="0" y="689645"/>
                  </a:moveTo>
                  <a:lnTo>
                    <a:pt x="0" y="689645"/>
                  </a:lnTo>
                  <a:lnTo>
                    <a:pt x="2358444" y="689645"/>
                  </a:lnTo>
                </a:path>
                <a:path w="2359025" h="690245" extrusionOk="0">
                  <a:moveTo>
                    <a:pt x="0" y="0"/>
                  </a:moveTo>
                  <a:lnTo>
                    <a:pt x="0" y="0"/>
                  </a:lnTo>
                  <a:lnTo>
                    <a:pt x="2358444" y="0"/>
                  </a:lnTo>
                </a:path>
                <a:path w="2359025" h="690245" extrusionOk="0">
                  <a:moveTo>
                    <a:pt x="0" y="689645"/>
                  </a:moveTo>
                  <a:lnTo>
                    <a:pt x="0" y="689645"/>
                  </a:lnTo>
                  <a:lnTo>
                    <a:pt x="0" y="0"/>
                  </a:lnTo>
                </a:path>
                <a:path w="2359025" h="690245" extrusionOk="0">
                  <a:moveTo>
                    <a:pt x="2358444" y="689645"/>
                  </a:moveTo>
                  <a:lnTo>
                    <a:pt x="2358444" y="689645"/>
                  </a:lnTo>
                  <a:lnTo>
                    <a:pt x="2358444" y="0"/>
                  </a:lnTo>
                </a:path>
                <a:path w="2359025" h="690245" extrusionOk="0">
                  <a:moveTo>
                    <a:pt x="0" y="689645"/>
                  </a:moveTo>
                  <a:lnTo>
                    <a:pt x="0" y="689645"/>
                  </a:lnTo>
                  <a:lnTo>
                    <a:pt x="2358444" y="689645"/>
                  </a:lnTo>
                </a:path>
                <a:path w="2359025" h="690245" extrusionOk="0">
                  <a:moveTo>
                    <a:pt x="0" y="689645"/>
                  </a:moveTo>
                  <a:lnTo>
                    <a:pt x="0" y="689645"/>
                  </a:lnTo>
                  <a:lnTo>
                    <a:pt x="0" y="0"/>
                  </a:lnTo>
                </a:path>
                <a:path w="2359025" h="690245" extrusionOk="0">
                  <a:moveTo>
                    <a:pt x="0" y="689645"/>
                  </a:moveTo>
                  <a:lnTo>
                    <a:pt x="0" y="689645"/>
                  </a:lnTo>
                  <a:lnTo>
                    <a:pt x="2358444" y="689645"/>
                  </a:lnTo>
                </a:path>
                <a:path w="2359025" h="690245" extrusionOk="0">
                  <a:moveTo>
                    <a:pt x="0" y="0"/>
                  </a:moveTo>
                  <a:lnTo>
                    <a:pt x="0" y="0"/>
                  </a:lnTo>
                  <a:lnTo>
                    <a:pt x="2358444" y="0"/>
                  </a:lnTo>
                </a:path>
                <a:path w="2359025" h="690245" extrusionOk="0">
                  <a:moveTo>
                    <a:pt x="0" y="689645"/>
                  </a:moveTo>
                  <a:lnTo>
                    <a:pt x="0" y="689645"/>
                  </a:lnTo>
                  <a:lnTo>
                    <a:pt x="0" y="0"/>
                  </a:lnTo>
                </a:path>
                <a:path w="2359025" h="690245" extrusionOk="0">
                  <a:moveTo>
                    <a:pt x="2358444" y="689645"/>
                  </a:moveTo>
                  <a:lnTo>
                    <a:pt x="2358444" y="689645"/>
                  </a:lnTo>
                  <a:lnTo>
                    <a:pt x="2358444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585" name="Google Shape;585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62079" y="5005186"/>
              <a:ext cx="85821" cy="10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3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68008" y="4974316"/>
              <a:ext cx="174287" cy="166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32"/>
            <p:cNvSpPr/>
            <p:nvPr/>
          </p:nvSpPr>
          <p:spPr>
            <a:xfrm>
              <a:off x="2166442" y="4974323"/>
              <a:ext cx="16510" cy="127635"/>
            </a:xfrm>
            <a:custGeom>
              <a:avLst/>
              <a:gdLst/>
              <a:ahLst/>
              <a:cxnLst/>
              <a:rect l="l" t="t" r="r" b="b"/>
              <a:pathLst>
                <a:path w="16510" h="127635" extrusionOk="0">
                  <a:moveTo>
                    <a:pt x="16078" y="34899"/>
                  </a:moveTo>
                  <a:lnTo>
                    <a:pt x="0" y="34899"/>
                  </a:lnTo>
                  <a:lnTo>
                    <a:pt x="0" y="127469"/>
                  </a:lnTo>
                  <a:lnTo>
                    <a:pt x="16078" y="127469"/>
                  </a:lnTo>
                  <a:lnTo>
                    <a:pt x="16078" y="34899"/>
                  </a:lnTo>
                  <a:close/>
                </a:path>
                <a:path w="16510" h="127635" extrusionOk="0">
                  <a:moveTo>
                    <a:pt x="16078" y="0"/>
                  </a:moveTo>
                  <a:lnTo>
                    <a:pt x="0" y="0"/>
                  </a:lnTo>
                  <a:lnTo>
                    <a:pt x="0" y="17437"/>
                  </a:lnTo>
                  <a:lnTo>
                    <a:pt x="16078" y="17437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588" name="Google Shape;588;p3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205313" y="4974316"/>
              <a:ext cx="215903" cy="130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32"/>
            <p:cNvSpPr/>
            <p:nvPr/>
          </p:nvSpPr>
          <p:spPr>
            <a:xfrm>
              <a:off x="2448019" y="5082995"/>
              <a:ext cx="19050" cy="45720"/>
            </a:xfrm>
            <a:custGeom>
              <a:avLst/>
              <a:gdLst/>
              <a:ahLst/>
              <a:cxnLst/>
              <a:rect l="l" t="t" r="r" b="b"/>
              <a:pathLst>
                <a:path w="19050" h="45720" extrusionOk="0">
                  <a:moveTo>
                    <a:pt x="18766" y="0"/>
                  </a:moveTo>
                  <a:lnTo>
                    <a:pt x="0" y="0"/>
                  </a:lnTo>
                  <a:lnTo>
                    <a:pt x="0" y="18785"/>
                  </a:lnTo>
                  <a:lnTo>
                    <a:pt x="9297" y="18785"/>
                  </a:lnTo>
                  <a:lnTo>
                    <a:pt x="9297" y="25507"/>
                  </a:lnTo>
                  <a:lnTo>
                    <a:pt x="8049" y="28195"/>
                  </a:lnTo>
                  <a:lnTo>
                    <a:pt x="6611" y="33557"/>
                  </a:lnTo>
                  <a:lnTo>
                    <a:pt x="3935" y="36244"/>
                  </a:lnTo>
                  <a:lnTo>
                    <a:pt x="0" y="37578"/>
                  </a:lnTo>
                  <a:lnTo>
                    <a:pt x="0" y="45634"/>
                  </a:lnTo>
                  <a:lnTo>
                    <a:pt x="18766" y="24166"/>
                  </a:lnTo>
                  <a:lnTo>
                    <a:pt x="187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590" name="Google Shape;590;p3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544536" y="4978346"/>
              <a:ext cx="80425" cy="162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32"/>
            <p:cNvSpPr/>
            <p:nvPr/>
          </p:nvSpPr>
          <p:spPr>
            <a:xfrm>
              <a:off x="2645152" y="5092388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4" h="99695" extrusionOk="0">
                  <a:moveTo>
                    <a:pt x="36112" y="0"/>
                  </a:moveTo>
                  <a:lnTo>
                    <a:pt x="26822" y="0"/>
                  </a:lnTo>
                  <a:lnTo>
                    <a:pt x="24140" y="8049"/>
                  </a:lnTo>
                  <a:lnTo>
                    <a:pt x="21457" y="12067"/>
                  </a:lnTo>
                  <a:lnTo>
                    <a:pt x="18775" y="14773"/>
                  </a:lnTo>
                  <a:lnTo>
                    <a:pt x="14654" y="16115"/>
                  </a:lnTo>
                  <a:lnTo>
                    <a:pt x="8046" y="17458"/>
                  </a:lnTo>
                  <a:lnTo>
                    <a:pt x="0" y="18802"/>
                  </a:lnTo>
                  <a:lnTo>
                    <a:pt x="0" y="28185"/>
                  </a:lnTo>
                  <a:lnTo>
                    <a:pt x="22701" y="28185"/>
                  </a:lnTo>
                  <a:lnTo>
                    <a:pt x="22701" y="99288"/>
                  </a:lnTo>
                  <a:lnTo>
                    <a:pt x="36112" y="99288"/>
                  </a:lnTo>
                  <a:lnTo>
                    <a:pt x="361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592" name="Google Shape;592;p3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17548" y="4977002"/>
              <a:ext cx="293631" cy="128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32"/>
            <p:cNvSpPr/>
            <p:nvPr/>
          </p:nvSpPr>
          <p:spPr>
            <a:xfrm>
              <a:off x="3033877" y="4977002"/>
              <a:ext cx="98425" cy="125095"/>
            </a:xfrm>
            <a:custGeom>
              <a:avLst/>
              <a:gdLst/>
              <a:ahLst/>
              <a:cxnLst/>
              <a:rect l="l" t="t" r="r" b="b"/>
              <a:pathLst>
                <a:path w="98425" h="125095" extrusionOk="0">
                  <a:moveTo>
                    <a:pt x="17500" y="105994"/>
                  </a:moveTo>
                  <a:lnTo>
                    <a:pt x="0" y="105994"/>
                  </a:lnTo>
                  <a:lnTo>
                    <a:pt x="0" y="124790"/>
                  </a:lnTo>
                  <a:lnTo>
                    <a:pt x="17500" y="124790"/>
                  </a:lnTo>
                  <a:lnTo>
                    <a:pt x="17500" y="105994"/>
                  </a:lnTo>
                  <a:close/>
                </a:path>
                <a:path w="98425" h="125095" extrusionOk="0">
                  <a:moveTo>
                    <a:pt x="97955" y="0"/>
                  </a:moveTo>
                  <a:lnTo>
                    <a:pt x="84543" y="0"/>
                  </a:lnTo>
                  <a:lnTo>
                    <a:pt x="83096" y="10731"/>
                  </a:lnTo>
                  <a:lnTo>
                    <a:pt x="79171" y="16103"/>
                  </a:lnTo>
                  <a:lnTo>
                    <a:pt x="75057" y="18783"/>
                  </a:lnTo>
                  <a:lnTo>
                    <a:pt x="69684" y="21463"/>
                  </a:lnTo>
                  <a:lnTo>
                    <a:pt x="63080" y="22809"/>
                  </a:lnTo>
                  <a:lnTo>
                    <a:pt x="50939" y="24168"/>
                  </a:lnTo>
                  <a:lnTo>
                    <a:pt x="50939" y="36233"/>
                  </a:lnTo>
                  <a:lnTo>
                    <a:pt x="80416" y="36233"/>
                  </a:lnTo>
                  <a:lnTo>
                    <a:pt x="80416" y="124790"/>
                  </a:lnTo>
                  <a:lnTo>
                    <a:pt x="97955" y="124790"/>
                  </a:lnTo>
                  <a:lnTo>
                    <a:pt x="979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594" name="Google Shape;594;p3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74600" y="5060197"/>
              <a:ext cx="115318" cy="115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32"/>
            <p:cNvSpPr/>
            <p:nvPr/>
          </p:nvSpPr>
          <p:spPr>
            <a:xfrm>
              <a:off x="1874159" y="5292308"/>
              <a:ext cx="45720" cy="125095"/>
            </a:xfrm>
            <a:custGeom>
              <a:avLst/>
              <a:gdLst/>
              <a:ahLst/>
              <a:cxnLst/>
              <a:rect l="l" t="t" r="r" b="b"/>
              <a:pathLst>
                <a:path w="45719" h="125095" extrusionOk="0">
                  <a:moveTo>
                    <a:pt x="45576" y="0"/>
                  </a:moveTo>
                  <a:lnTo>
                    <a:pt x="33507" y="0"/>
                  </a:lnTo>
                  <a:lnTo>
                    <a:pt x="30830" y="9392"/>
                  </a:lnTo>
                  <a:lnTo>
                    <a:pt x="28145" y="16098"/>
                  </a:lnTo>
                  <a:lnTo>
                    <a:pt x="22781" y="18783"/>
                  </a:lnTo>
                  <a:lnTo>
                    <a:pt x="18762" y="21460"/>
                  </a:lnTo>
                  <a:lnTo>
                    <a:pt x="10723" y="22804"/>
                  </a:lnTo>
                  <a:lnTo>
                    <a:pt x="0" y="24164"/>
                  </a:lnTo>
                  <a:lnTo>
                    <a:pt x="0" y="36244"/>
                  </a:lnTo>
                  <a:lnTo>
                    <a:pt x="28145" y="36244"/>
                  </a:lnTo>
                  <a:lnTo>
                    <a:pt x="28145" y="124777"/>
                  </a:lnTo>
                  <a:lnTo>
                    <a:pt x="45576" y="124777"/>
                  </a:lnTo>
                  <a:lnTo>
                    <a:pt x="455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596" name="Google Shape;596;p3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963987" y="5320503"/>
              <a:ext cx="492080" cy="9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3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524334" y="5288290"/>
              <a:ext cx="502939" cy="154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3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105010" y="5292308"/>
              <a:ext cx="79004" cy="162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32"/>
            <p:cNvSpPr/>
            <p:nvPr/>
          </p:nvSpPr>
          <p:spPr>
            <a:xfrm>
              <a:off x="3205447" y="5406351"/>
              <a:ext cx="36830" cy="99695"/>
            </a:xfrm>
            <a:custGeom>
              <a:avLst/>
              <a:gdLst/>
              <a:ahLst/>
              <a:cxnLst/>
              <a:rect l="l" t="t" r="r" b="b"/>
              <a:pathLst>
                <a:path w="36830" h="99695" extrusionOk="0">
                  <a:moveTo>
                    <a:pt x="36283" y="0"/>
                  </a:moveTo>
                  <a:lnTo>
                    <a:pt x="26822" y="0"/>
                  </a:lnTo>
                  <a:lnTo>
                    <a:pt x="24140" y="8049"/>
                  </a:lnTo>
                  <a:lnTo>
                    <a:pt x="21457" y="13421"/>
                  </a:lnTo>
                  <a:lnTo>
                    <a:pt x="18775" y="14781"/>
                  </a:lnTo>
                  <a:lnTo>
                    <a:pt x="14850" y="17458"/>
                  </a:lnTo>
                  <a:lnTo>
                    <a:pt x="8046" y="18802"/>
                  </a:lnTo>
                  <a:lnTo>
                    <a:pt x="0" y="20146"/>
                  </a:lnTo>
                  <a:lnTo>
                    <a:pt x="0" y="29536"/>
                  </a:lnTo>
                  <a:lnTo>
                    <a:pt x="22872" y="29536"/>
                  </a:lnTo>
                  <a:lnTo>
                    <a:pt x="22872" y="99298"/>
                  </a:lnTo>
                  <a:lnTo>
                    <a:pt x="36283" y="99298"/>
                  </a:lnTo>
                  <a:lnTo>
                    <a:pt x="362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600" name="Google Shape;600;p3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278014" y="5292308"/>
              <a:ext cx="187659" cy="127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32"/>
            <p:cNvSpPr/>
            <p:nvPr/>
          </p:nvSpPr>
          <p:spPr>
            <a:xfrm>
              <a:off x="1478624" y="5379534"/>
              <a:ext cx="107314" cy="107950"/>
            </a:xfrm>
            <a:custGeom>
              <a:avLst/>
              <a:gdLst/>
              <a:ahLst/>
              <a:cxnLst/>
              <a:rect l="l" t="t" r="r" b="b"/>
              <a:pathLst>
                <a:path w="107315" h="107950" extrusionOk="0">
                  <a:moveTo>
                    <a:pt x="0" y="53673"/>
                  </a:moveTo>
                  <a:lnTo>
                    <a:pt x="0" y="53673"/>
                  </a:lnTo>
                  <a:lnTo>
                    <a:pt x="107270" y="53673"/>
                  </a:lnTo>
                </a:path>
                <a:path w="107315" h="107950" extrusionOk="0">
                  <a:moveTo>
                    <a:pt x="53635" y="0"/>
                  </a:moveTo>
                  <a:lnTo>
                    <a:pt x="53635" y="0"/>
                  </a:lnTo>
                  <a:lnTo>
                    <a:pt x="53635" y="107337"/>
                  </a:lnTo>
                </a:path>
              </a:pathLst>
            </a:cu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02" name="Google Shape;602;p32"/>
          <p:cNvSpPr/>
          <p:nvPr/>
        </p:nvSpPr>
        <p:spPr>
          <a:xfrm>
            <a:off x="3190285" y="3838632"/>
            <a:ext cx="12326" cy="85725"/>
          </a:xfrm>
          <a:custGeom>
            <a:avLst/>
            <a:gdLst/>
            <a:ahLst/>
            <a:cxnLst/>
            <a:rect l="l" t="t" r="r" b="b"/>
            <a:pathLst>
              <a:path w="13969" h="97154" extrusionOk="0">
                <a:moveTo>
                  <a:pt x="13410" y="96572"/>
                </a:moveTo>
                <a:lnTo>
                  <a:pt x="13410" y="96572"/>
                </a:lnTo>
                <a:lnTo>
                  <a:pt x="13410" y="84495"/>
                </a:lnTo>
              </a:path>
              <a:path w="13969" h="97154" extrusionOk="0">
                <a:moveTo>
                  <a:pt x="13410" y="13382"/>
                </a:moveTo>
                <a:lnTo>
                  <a:pt x="13410" y="13382"/>
                </a:lnTo>
                <a:lnTo>
                  <a:pt x="13410" y="0"/>
                </a:lnTo>
              </a:path>
              <a:path w="13969" h="97154" extrusionOk="0">
                <a:moveTo>
                  <a:pt x="0" y="38888"/>
                </a:moveTo>
                <a:lnTo>
                  <a:pt x="0" y="38888"/>
                </a:lnTo>
                <a:lnTo>
                  <a:pt x="12067" y="38888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3202118" y="3765245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82"/>
                </a:moveTo>
                <a:lnTo>
                  <a:pt x="0" y="1198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4" name="Google Shape;604;p32"/>
          <p:cNvSpPr/>
          <p:nvPr/>
        </p:nvSpPr>
        <p:spPr>
          <a:xfrm>
            <a:off x="3202118" y="3690601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57"/>
                </a:moveTo>
                <a:lnTo>
                  <a:pt x="0" y="1215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5" name="Google Shape;605;p32"/>
          <p:cNvSpPr/>
          <p:nvPr/>
        </p:nvSpPr>
        <p:spPr>
          <a:xfrm>
            <a:off x="3202118" y="3616108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6"/>
                </a:moveTo>
                <a:lnTo>
                  <a:pt x="0" y="1341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6" name="Google Shape;606;p32"/>
          <p:cNvSpPr/>
          <p:nvPr/>
        </p:nvSpPr>
        <p:spPr>
          <a:xfrm>
            <a:off x="3202118" y="3542711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77"/>
                </a:moveTo>
                <a:lnTo>
                  <a:pt x="0" y="119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7" name="Google Shape;607;p32"/>
          <p:cNvSpPr/>
          <p:nvPr/>
        </p:nvSpPr>
        <p:spPr>
          <a:xfrm>
            <a:off x="3190285" y="3468066"/>
            <a:ext cx="12326" cy="16809"/>
          </a:xfrm>
          <a:custGeom>
            <a:avLst/>
            <a:gdLst/>
            <a:ahLst/>
            <a:cxnLst/>
            <a:rect l="l" t="t" r="r" b="b"/>
            <a:pathLst>
              <a:path w="13969" h="19050" extrusionOk="0">
                <a:moveTo>
                  <a:pt x="13410" y="11977"/>
                </a:moveTo>
                <a:lnTo>
                  <a:pt x="13410" y="11977"/>
                </a:lnTo>
                <a:lnTo>
                  <a:pt x="13410" y="0"/>
                </a:lnTo>
              </a:path>
              <a:path w="13969" h="19050" extrusionOk="0">
                <a:moveTo>
                  <a:pt x="0" y="18783"/>
                </a:moveTo>
                <a:lnTo>
                  <a:pt x="0" y="18783"/>
                </a:lnTo>
                <a:lnTo>
                  <a:pt x="12067" y="1878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8" name="Google Shape;608;p32"/>
          <p:cNvSpPr/>
          <p:nvPr/>
        </p:nvSpPr>
        <p:spPr>
          <a:xfrm>
            <a:off x="3202118" y="3393400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40"/>
                </a:moveTo>
                <a:lnTo>
                  <a:pt x="0" y="134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9" name="Google Shape;609;p32"/>
          <p:cNvSpPr/>
          <p:nvPr/>
        </p:nvSpPr>
        <p:spPr>
          <a:xfrm>
            <a:off x="3202118" y="3320024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72"/>
                </a:moveTo>
                <a:lnTo>
                  <a:pt x="0" y="1217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0" name="Google Shape;610;p32"/>
          <p:cNvSpPr/>
          <p:nvPr/>
        </p:nvSpPr>
        <p:spPr>
          <a:xfrm>
            <a:off x="3202118" y="3245531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77"/>
                </a:moveTo>
                <a:lnTo>
                  <a:pt x="0" y="119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1" name="Google Shape;611;p32"/>
          <p:cNvSpPr/>
          <p:nvPr/>
        </p:nvSpPr>
        <p:spPr>
          <a:xfrm>
            <a:off x="3202118" y="3170886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392"/>
                </a:moveTo>
                <a:lnTo>
                  <a:pt x="0" y="1339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2" name="Google Shape;612;p32"/>
          <p:cNvSpPr/>
          <p:nvPr/>
        </p:nvSpPr>
        <p:spPr>
          <a:xfrm>
            <a:off x="3190285" y="3096391"/>
            <a:ext cx="12326" cy="12326"/>
          </a:xfrm>
          <a:custGeom>
            <a:avLst/>
            <a:gdLst/>
            <a:ahLst/>
            <a:cxnLst/>
            <a:rect l="l" t="t" r="r" b="b"/>
            <a:pathLst>
              <a:path w="13969" h="13970" extrusionOk="0">
                <a:moveTo>
                  <a:pt x="13410" y="13416"/>
                </a:moveTo>
                <a:lnTo>
                  <a:pt x="13410" y="13416"/>
                </a:lnTo>
                <a:lnTo>
                  <a:pt x="13410" y="1244"/>
                </a:lnTo>
              </a:path>
              <a:path w="13969" h="13970" extrusionOk="0">
                <a:moveTo>
                  <a:pt x="0" y="0"/>
                </a:moveTo>
                <a:lnTo>
                  <a:pt x="0" y="0"/>
                </a:lnTo>
                <a:lnTo>
                  <a:pt x="120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3" name="Google Shape;613;p32"/>
          <p:cNvSpPr/>
          <p:nvPr/>
        </p:nvSpPr>
        <p:spPr>
          <a:xfrm>
            <a:off x="3202118" y="3022844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48"/>
                </a:moveTo>
                <a:lnTo>
                  <a:pt x="0" y="1214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4" name="Google Shape;614;p32"/>
          <p:cNvSpPr/>
          <p:nvPr/>
        </p:nvSpPr>
        <p:spPr>
          <a:xfrm>
            <a:off x="3202118" y="2948350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6"/>
                </a:moveTo>
                <a:lnTo>
                  <a:pt x="0" y="1341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5" name="Google Shape;615;p32"/>
          <p:cNvSpPr/>
          <p:nvPr/>
        </p:nvSpPr>
        <p:spPr>
          <a:xfrm>
            <a:off x="3202118" y="2874953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01"/>
                </a:moveTo>
                <a:lnTo>
                  <a:pt x="0" y="120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6" name="Google Shape;616;p32"/>
          <p:cNvSpPr/>
          <p:nvPr/>
        </p:nvSpPr>
        <p:spPr>
          <a:xfrm>
            <a:off x="3202118" y="2800308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48"/>
                </a:moveTo>
                <a:lnTo>
                  <a:pt x="0" y="1214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7" name="Google Shape;617;p32"/>
          <p:cNvSpPr/>
          <p:nvPr/>
        </p:nvSpPr>
        <p:spPr>
          <a:xfrm>
            <a:off x="3806664" y="3987776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077"/>
                </a:moveTo>
                <a:lnTo>
                  <a:pt x="0" y="120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8" name="Google Shape;618;p32"/>
          <p:cNvSpPr/>
          <p:nvPr/>
        </p:nvSpPr>
        <p:spPr>
          <a:xfrm>
            <a:off x="3783005" y="3838632"/>
            <a:ext cx="24093" cy="85725"/>
          </a:xfrm>
          <a:custGeom>
            <a:avLst/>
            <a:gdLst/>
            <a:ahLst/>
            <a:cxnLst/>
            <a:rect l="l" t="t" r="r" b="b"/>
            <a:pathLst>
              <a:path w="27305" h="97154" extrusionOk="0">
                <a:moveTo>
                  <a:pt x="26813" y="96572"/>
                </a:moveTo>
                <a:lnTo>
                  <a:pt x="26813" y="96572"/>
                </a:lnTo>
                <a:lnTo>
                  <a:pt x="26813" y="84495"/>
                </a:lnTo>
              </a:path>
              <a:path w="27305" h="97154" extrusionOk="0">
                <a:moveTo>
                  <a:pt x="26813" y="13382"/>
                </a:moveTo>
                <a:lnTo>
                  <a:pt x="26813" y="13382"/>
                </a:lnTo>
                <a:lnTo>
                  <a:pt x="26813" y="0"/>
                </a:lnTo>
              </a:path>
              <a:path w="27305" h="97154" extrusionOk="0">
                <a:moveTo>
                  <a:pt x="0" y="38888"/>
                </a:moveTo>
                <a:lnTo>
                  <a:pt x="0" y="38888"/>
                </a:lnTo>
                <a:lnTo>
                  <a:pt x="13413" y="38888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9" name="Google Shape;619;p32"/>
          <p:cNvSpPr/>
          <p:nvPr/>
        </p:nvSpPr>
        <p:spPr>
          <a:xfrm>
            <a:off x="3806664" y="3765245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82"/>
                </a:moveTo>
                <a:lnTo>
                  <a:pt x="0" y="1198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0" name="Google Shape;620;p32"/>
          <p:cNvSpPr/>
          <p:nvPr/>
        </p:nvSpPr>
        <p:spPr>
          <a:xfrm>
            <a:off x="3806664" y="3690601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57"/>
                </a:moveTo>
                <a:lnTo>
                  <a:pt x="0" y="1215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1" name="Google Shape;621;p32"/>
          <p:cNvSpPr/>
          <p:nvPr/>
        </p:nvSpPr>
        <p:spPr>
          <a:xfrm>
            <a:off x="3806664" y="3616108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6"/>
                </a:moveTo>
                <a:lnTo>
                  <a:pt x="0" y="1341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2" name="Google Shape;622;p32"/>
          <p:cNvSpPr/>
          <p:nvPr/>
        </p:nvSpPr>
        <p:spPr>
          <a:xfrm>
            <a:off x="3806664" y="3542711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77"/>
                </a:moveTo>
                <a:lnTo>
                  <a:pt x="0" y="119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3" name="Google Shape;623;p32"/>
          <p:cNvSpPr/>
          <p:nvPr/>
        </p:nvSpPr>
        <p:spPr>
          <a:xfrm>
            <a:off x="3783005" y="3468066"/>
            <a:ext cx="24093" cy="16809"/>
          </a:xfrm>
          <a:custGeom>
            <a:avLst/>
            <a:gdLst/>
            <a:ahLst/>
            <a:cxnLst/>
            <a:rect l="l" t="t" r="r" b="b"/>
            <a:pathLst>
              <a:path w="27305" h="19050" extrusionOk="0">
                <a:moveTo>
                  <a:pt x="26813" y="11977"/>
                </a:moveTo>
                <a:lnTo>
                  <a:pt x="26813" y="11977"/>
                </a:lnTo>
                <a:lnTo>
                  <a:pt x="26813" y="0"/>
                </a:lnTo>
              </a:path>
              <a:path w="27305" h="19050" extrusionOk="0">
                <a:moveTo>
                  <a:pt x="0" y="18783"/>
                </a:moveTo>
                <a:lnTo>
                  <a:pt x="0" y="18783"/>
                </a:lnTo>
                <a:lnTo>
                  <a:pt x="13413" y="1878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3806664" y="3393400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40"/>
                </a:moveTo>
                <a:lnTo>
                  <a:pt x="0" y="134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5" name="Google Shape;625;p32"/>
          <p:cNvSpPr/>
          <p:nvPr/>
        </p:nvSpPr>
        <p:spPr>
          <a:xfrm>
            <a:off x="3806664" y="3320024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72"/>
                </a:moveTo>
                <a:lnTo>
                  <a:pt x="0" y="1217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6" name="Google Shape;626;p32"/>
          <p:cNvSpPr/>
          <p:nvPr/>
        </p:nvSpPr>
        <p:spPr>
          <a:xfrm>
            <a:off x="3806664" y="3245531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77"/>
                </a:moveTo>
                <a:lnTo>
                  <a:pt x="0" y="119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7" name="Google Shape;627;p32"/>
          <p:cNvSpPr/>
          <p:nvPr/>
        </p:nvSpPr>
        <p:spPr>
          <a:xfrm>
            <a:off x="3806664" y="3170886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392"/>
                </a:moveTo>
                <a:lnTo>
                  <a:pt x="0" y="1339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8" name="Google Shape;628;p32"/>
          <p:cNvSpPr/>
          <p:nvPr/>
        </p:nvSpPr>
        <p:spPr>
          <a:xfrm>
            <a:off x="3783005" y="3096391"/>
            <a:ext cx="24093" cy="12326"/>
          </a:xfrm>
          <a:custGeom>
            <a:avLst/>
            <a:gdLst/>
            <a:ahLst/>
            <a:cxnLst/>
            <a:rect l="l" t="t" r="r" b="b"/>
            <a:pathLst>
              <a:path w="27305" h="13970" extrusionOk="0">
                <a:moveTo>
                  <a:pt x="26813" y="13416"/>
                </a:moveTo>
                <a:lnTo>
                  <a:pt x="26813" y="13416"/>
                </a:lnTo>
                <a:lnTo>
                  <a:pt x="26813" y="1244"/>
                </a:lnTo>
              </a:path>
              <a:path w="27305" h="13970" extrusionOk="0">
                <a:moveTo>
                  <a:pt x="0" y="0"/>
                </a:moveTo>
                <a:lnTo>
                  <a:pt x="0" y="0"/>
                </a:lnTo>
                <a:lnTo>
                  <a:pt x="13413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9" name="Google Shape;629;p32"/>
          <p:cNvSpPr/>
          <p:nvPr/>
        </p:nvSpPr>
        <p:spPr>
          <a:xfrm>
            <a:off x="3806664" y="3022844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48"/>
                </a:moveTo>
                <a:lnTo>
                  <a:pt x="0" y="1214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3806664" y="2948350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6"/>
                </a:moveTo>
                <a:lnTo>
                  <a:pt x="0" y="1341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1" name="Google Shape;631;p32"/>
          <p:cNvSpPr/>
          <p:nvPr/>
        </p:nvSpPr>
        <p:spPr>
          <a:xfrm>
            <a:off x="3806664" y="2874953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01"/>
                </a:moveTo>
                <a:lnTo>
                  <a:pt x="0" y="120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2" name="Google Shape;632;p32"/>
          <p:cNvSpPr/>
          <p:nvPr/>
        </p:nvSpPr>
        <p:spPr>
          <a:xfrm>
            <a:off x="3806664" y="2800308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48"/>
                </a:moveTo>
                <a:lnTo>
                  <a:pt x="0" y="1214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3" name="Google Shape;633;p32"/>
          <p:cNvSpPr/>
          <p:nvPr/>
        </p:nvSpPr>
        <p:spPr>
          <a:xfrm>
            <a:off x="4376894" y="3838632"/>
            <a:ext cx="85165" cy="85725"/>
          </a:xfrm>
          <a:custGeom>
            <a:avLst/>
            <a:gdLst/>
            <a:ahLst/>
            <a:cxnLst/>
            <a:rect l="l" t="t" r="r" b="b"/>
            <a:pathLst>
              <a:path w="96519" h="97154" extrusionOk="0">
                <a:moveTo>
                  <a:pt x="38779" y="96572"/>
                </a:moveTo>
                <a:lnTo>
                  <a:pt x="38779" y="96572"/>
                </a:lnTo>
                <a:lnTo>
                  <a:pt x="38779" y="84495"/>
                </a:lnTo>
              </a:path>
              <a:path w="96519" h="97154" extrusionOk="0">
                <a:moveTo>
                  <a:pt x="38779" y="13382"/>
                </a:moveTo>
                <a:lnTo>
                  <a:pt x="38779" y="13382"/>
                </a:lnTo>
                <a:lnTo>
                  <a:pt x="38779" y="0"/>
                </a:lnTo>
              </a:path>
              <a:path w="96519" h="97154" extrusionOk="0">
                <a:moveTo>
                  <a:pt x="0" y="38888"/>
                </a:moveTo>
                <a:lnTo>
                  <a:pt x="0" y="38888"/>
                </a:lnTo>
                <a:lnTo>
                  <a:pt x="11992" y="38888"/>
                </a:lnTo>
              </a:path>
              <a:path w="96519" h="97154" extrusionOk="0">
                <a:moveTo>
                  <a:pt x="83115" y="38888"/>
                </a:moveTo>
                <a:lnTo>
                  <a:pt x="83115" y="38888"/>
                </a:lnTo>
                <a:lnTo>
                  <a:pt x="96521" y="38888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4" name="Google Shape;634;p32"/>
          <p:cNvSpPr/>
          <p:nvPr/>
        </p:nvSpPr>
        <p:spPr>
          <a:xfrm>
            <a:off x="4411111" y="3765245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82"/>
                </a:moveTo>
                <a:lnTo>
                  <a:pt x="0" y="1198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5" name="Google Shape;635;p32"/>
          <p:cNvSpPr/>
          <p:nvPr/>
        </p:nvSpPr>
        <p:spPr>
          <a:xfrm>
            <a:off x="4411111" y="3690601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57"/>
                </a:moveTo>
                <a:lnTo>
                  <a:pt x="0" y="1215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6" name="Google Shape;636;p32"/>
          <p:cNvSpPr/>
          <p:nvPr/>
        </p:nvSpPr>
        <p:spPr>
          <a:xfrm>
            <a:off x="4411111" y="3616108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6"/>
                </a:moveTo>
                <a:lnTo>
                  <a:pt x="0" y="1341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7" name="Google Shape;637;p32"/>
          <p:cNvSpPr/>
          <p:nvPr/>
        </p:nvSpPr>
        <p:spPr>
          <a:xfrm>
            <a:off x="4411111" y="3542711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77"/>
                </a:moveTo>
                <a:lnTo>
                  <a:pt x="0" y="119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8" name="Google Shape;638;p32"/>
          <p:cNvSpPr/>
          <p:nvPr/>
        </p:nvSpPr>
        <p:spPr>
          <a:xfrm>
            <a:off x="4376894" y="3468066"/>
            <a:ext cx="85165" cy="16809"/>
          </a:xfrm>
          <a:custGeom>
            <a:avLst/>
            <a:gdLst/>
            <a:ahLst/>
            <a:cxnLst/>
            <a:rect l="l" t="t" r="r" b="b"/>
            <a:pathLst>
              <a:path w="96519" h="19050" extrusionOk="0">
                <a:moveTo>
                  <a:pt x="38779" y="11977"/>
                </a:moveTo>
                <a:lnTo>
                  <a:pt x="38779" y="11977"/>
                </a:lnTo>
                <a:lnTo>
                  <a:pt x="38779" y="0"/>
                </a:lnTo>
              </a:path>
              <a:path w="96519" h="19050" extrusionOk="0">
                <a:moveTo>
                  <a:pt x="0" y="18783"/>
                </a:moveTo>
                <a:lnTo>
                  <a:pt x="0" y="18783"/>
                </a:lnTo>
                <a:lnTo>
                  <a:pt x="11992" y="18783"/>
                </a:lnTo>
              </a:path>
              <a:path w="96519" h="19050" extrusionOk="0">
                <a:moveTo>
                  <a:pt x="83115" y="18783"/>
                </a:moveTo>
                <a:lnTo>
                  <a:pt x="83115" y="18783"/>
                </a:lnTo>
                <a:lnTo>
                  <a:pt x="96521" y="1878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9" name="Google Shape;639;p32"/>
          <p:cNvSpPr/>
          <p:nvPr/>
        </p:nvSpPr>
        <p:spPr>
          <a:xfrm>
            <a:off x="4411111" y="3393400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40"/>
                </a:moveTo>
                <a:lnTo>
                  <a:pt x="0" y="134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0" name="Google Shape;640;p32"/>
          <p:cNvSpPr/>
          <p:nvPr/>
        </p:nvSpPr>
        <p:spPr>
          <a:xfrm>
            <a:off x="4411111" y="3320024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72"/>
                </a:moveTo>
                <a:lnTo>
                  <a:pt x="0" y="1217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1" name="Google Shape;641;p32"/>
          <p:cNvSpPr/>
          <p:nvPr/>
        </p:nvSpPr>
        <p:spPr>
          <a:xfrm>
            <a:off x="4411111" y="3245531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77"/>
                </a:moveTo>
                <a:lnTo>
                  <a:pt x="0" y="119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2" name="Google Shape;642;p32"/>
          <p:cNvSpPr/>
          <p:nvPr/>
        </p:nvSpPr>
        <p:spPr>
          <a:xfrm>
            <a:off x="4411111" y="3170886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392"/>
                </a:moveTo>
                <a:lnTo>
                  <a:pt x="0" y="1339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3" name="Google Shape;643;p32"/>
          <p:cNvSpPr/>
          <p:nvPr/>
        </p:nvSpPr>
        <p:spPr>
          <a:xfrm>
            <a:off x="4376894" y="3096391"/>
            <a:ext cx="85165" cy="12326"/>
          </a:xfrm>
          <a:custGeom>
            <a:avLst/>
            <a:gdLst/>
            <a:ahLst/>
            <a:cxnLst/>
            <a:rect l="l" t="t" r="r" b="b"/>
            <a:pathLst>
              <a:path w="96519" h="13970" extrusionOk="0">
                <a:moveTo>
                  <a:pt x="38779" y="13416"/>
                </a:moveTo>
                <a:lnTo>
                  <a:pt x="38779" y="13416"/>
                </a:lnTo>
                <a:lnTo>
                  <a:pt x="38779" y="1244"/>
                </a:lnTo>
              </a:path>
              <a:path w="96519" h="13970" extrusionOk="0">
                <a:moveTo>
                  <a:pt x="0" y="0"/>
                </a:moveTo>
                <a:lnTo>
                  <a:pt x="0" y="0"/>
                </a:lnTo>
                <a:lnTo>
                  <a:pt x="11992" y="0"/>
                </a:lnTo>
              </a:path>
              <a:path w="96519" h="13970" extrusionOk="0">
                <a:moveTo>
                  <a:pt x="83115" y="0"/>
                </a:moveTo>
                <a:lnTo>
                  <a:pt x="83115" y="0"/>
                </a:lnTo>
                <a:lnTo>
                  <a:pt x="96521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4" name="Google Shape;644;p32"/>
          <p:cNvSpPr/>
          <p:nvPr/>
        </p:nvSpPr>
        <p:spPr>
          <a:xfrm>
            <a:off x="4411111" y="3022844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48"/>
                </a:moveTo>
                <a:lnTo>
                  <a:pt x="0" y="1214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5" name="Google Shape;645;p32"/>
          <p:cNvSpPr/>
          <p:nvPr/>
        </p:nvSpPr>
        <p:spPr>
          <a:xfrm>
            <a:off x="4411111" y="2948350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6"/>
                </a:moveTo>
                <a:lnTo>
                  <a:pt x="0" y="1341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6" name="Google Shape;646;p32"/>
          <p:cNvSpPr/>
          <p:nvPr/>
        </p:nvSpPr>
        <p:spPr>
          <a:xfrm>
            <a:off x="4411111" y="2874953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01"/>
                </a:moveTo>
                <a:lnTo>
                  <a:pt x="0" y="120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7" name="Google Shape;647;p32"/>
          <p:cNvSpPr/>
          <p:nvPr/>
        </p:nvSpPr>
        <p:spPr>
          <a:xfrm>
            <a:off x="4411111" y="2800308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48"/>
                </a:moveTo>
                <a:lnTo>
                  <a:pt x="0" y="1214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8" name="Google Shape;648;p32"/>
          <p:cNvSpPr/>
          <p:nvPr/>
        </p:nvSpPr>
        <p:spPr>
          <a:xfrm>
            <a:off x="5015726" y="4951454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1"/>
                </a:moveTo>
                <a:lnTo>
                  <a:pt x="0" y="134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9" name="Google Shape;649;p32"/>
          <p:cNvSpPr/>
          <p:nvPr/>
        </p:nvSpPr>
        <p:spPr>
          <a:xfrm>
            <a:off x="5015726" y="4878066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70"/>
                </a:moveTo>
                <a:lnTo>
                  <a:pt x="0" y="1207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0" name="Google Shape;650;p32"/>
          <p:cNvSpPr/>
          <p:nvPr/>
        </p:nvSpPr>
        <p:spPr>
          <a:xfrm>
            <a:off x="5015726" y="4803480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67"/>
                </a:moveTo>
                <a:lnTo>
                  <a:pt x="0" y="1206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1" name="Google Shape;651;p32"/>
          <p:cNvSpPr/>
          <p:nvPr/>
        </p:nvSpPr>
        <p:spPr>
          <a:xfrm>
            <a:off x="5015726" y="4728891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09"/>
                </a:moveTo>
                <a:lnTo>
                  <a:pt x="0" y="13409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2" name="Google Shape;652;p32"/>
          <p:cNvSpPr/>
          <p:nvPr/>
        </p:nvSpPr>
        <p:spPr>
          <a:xfrm>
            <a:off x="5015726" y="4506325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1"/>
                </a:moveTo>
                <a:lnTo>
                  <a:pt x="0" y="134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3" name="Google Shape;653;p32"/>
          <p:cNvSpPr/>
          <p:nvPr/>
        </p:nvSpPr>
        <p:spPr>
          <a:xfrm>
            <a:off x="5015726" y="4432922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077"/>
                </a:moveTo>
                <a:lnTo>
                  <a:pt x="0" y="120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4" name="Google Shape;654;p32"/>
          <p:cNvSpPr/>
          <p:nvPr/>
        </p:nvSpPr>
        <p:spPr>
          <a:xfrm>
            <a:off x="4969530" y="3838632"/>
            <a:ext cx="85165" cy="85725"/>
          </a:xfrm>
          <a:custGeom>
            <a:avLst/>
            <a:gdLst/>
            <a:ahLst/>
            <a:cxnLst/>
            <a:rect l="l" t="t" r="r" b="b"/>
            <a:pathLst>
              <a:path w="96520" h="97154" extrusionOk="0">
                <a:moveTo>
                  <a:pt x="52355" y="96572"/>
                </a:moveTo>
                <a:lnTo>
                  <a:pt x="52355" y="96572"/>
                </a:lnTo>
                <a:lnTo>
                  <a:pt x="52355" y="84495"/>
                </a:lnTo>
              </a:path>
              <a:path w="96520" h="97154" extrusionOk="0">
                <a:moveTo>
                  <a:pt x="52355" y="13382"/>
                </a:moveTo>
                <a:lnTo>
                  <a:pt x="52355" y="13382"/>
                </a:lnTo>
                <a:lnTo>
                  <a:pt x="52355" y="0"/>
                </a:lnTo>
              </a:path>
              <a:path w="96520" h="97154" extrusionOk="0">
                <a:moveTo>
                  <a:pt x="0" y="38888"/>
                </a:moveTo>
                <a:lnTo>
                  <a:pt x="0" y="38888"/>
                </a:lnTo>
                <a:lnTo>
                  <a:pt x="12138" y="38888"/>
                </a:lnTo>
              </a:path>
              <a:path w="96520" h="97154" extrusionOk="0">
                <a:moveTo>
                  <a:pt x="84529" y="38888"/>
                </a:moveTo>
                <a:lnTo>
                  <a:pt x="84529" y="38888"/>
                </a:lnTo>
                <a:lnTo>
                  <a:pt x="96521" y="38888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5" name="Google Shape;655;p32"/>
          <p:cNvSpPr/>
          <p:nvPr/>
        </p:nvSpPr>
        <p:spPr>
          <a:xfrm>
            <a:off x="5015726" y="3765245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82"/>
                </a:moveTo>
                <a:lnTo>
                  <a:pt x="0" y="1198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6" name="Google Shape;656;p32"/>
          <p:cNvSpPr/>
          <p:nvPr/>
        </p:nvSpPr>
        <p:spPr>
          <a:xfrm>
            <a:off x="5015726" y="3690601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57"/>
                </a:moveTo>
                <a:lnTo>
                  <a:pt x="0" y="1215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7" name="Google Shape;657;p32"/>
          <p:cNvSpPr/>
          <p:nvPr/>
        </p:nvSpPr>
        <p:spPr>
          <a:xfrm>
            <a:off x="5015726" y="3616108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6"/>
                </a:moveTo>
                <a:lnTo>
                  <a:pt x="0" y="1341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8" name="Google Shape;658;p32"/>
          <p:cNvSpPr/>
          <p:nvPr/>
        </p:nvSpPr>
        <p:spPr>
          <a:xfrm>
            <a:off x="5015726" y="3542711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77"/>
                </a:moveTo>
                <a:lnTo>
                  <a:pt x="0" y="119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9" name="Google Shape;659;p32"/>
          <p:cNvSpPr/>
          <p:nvPr/>
        </p:nvSpPr>
        <p:spPr>
          <a:xfrm>
            <a:off x="4969530" y="3468066"/>
            <a:ext cx="85165" cy="16809"/>
          </a:xfrm>
          <a:custGeom>
            <a:avLst/>
            <a:gdLst/>
            <a:ahLst/>
            <a:cxnLst/>
            <a:rect l="l" t="t" r="r" b="b"/>
            <a:pathLst>
              <a:path w="96520" h="19050" extrusionOk="0">
                <a:moveTo>
                  <a:pt x="52355" y="11977"/>
                </a:moveTo>
                <a:lnTo>
                  <a:pt x="52355" y="11977"/>
                </a:lnTo>
                <a:lnTo>
                  <a:pt x="52355" y="0"/>
                </a:lnTo>
              </a:path>
              <a:path w="96520" h="19050" extrusionOk="0">
                <a:moveTo>
                  <a:pt x="0" y="18783"/>
                </a:moveTo>
                <a:lnTo>
                  <a:pt x="0" y="18783"/>
                </a:lnTo>
                <a:lnTo>
                  <a:pt x="12138" y="18783"/>
                </a:lnTo>
              </a:path>
              <a:path w="96520" h="19050" extrusionOk="0">
                <a:moveTo>
                  <a:pt x="84529" y="18783"/>
                </a:moveTo>
                <a:lnTo>
                  <a:pt x="84529" y="18783"/>
                </a:lnTo>
                <a:lnTo>
                  <a:pt x="96521" y="18783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0" name="Google Shape;660;p32"/>
          <p:cNvSpPr/>
          <p:nvPr/>
        </p:nvSpPr>
        <p:spPr>
          <a:xfrm>
            <a:off x="5015726" y="3393400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40"/>
                </a:moveTo>
                <a:lnTo>
                  <a:pt x="0" y="1344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1" name="Google Shape;661;p32"/>
          <p:cNvSpPr/>
          <p:nvPr/>
        </p:nvSpPr>
        <p:spPr>
          <a:xfrm>
            <a:off x="5015726" y="3320024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72"/>
                </a:moveTo>
                <a:lnTo>
                  <a:pt x="0" y="1217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2" name="Google Shape;662;p32"/>
          <p:cNvSpPr/>
          <p:nvPr/>
        </p:nvSpPr>
        <p:spPr>
          <a:xfrm>
            <a:off x="5015726" y="3245531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77"/>
                </a:moveTo>
                <a:lnTo>
                  <a:pt x="0" y="119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3" name="Google Shape;663;p32"/>
          <p:cNvSpPr/>
          <p:nvPr/>
        </p:nvSpPr>
        <p:spPr>
          <a:xfrm>
            <a:off x="5015726" y="3170886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392"/>
                </a:moveTo>
                <a:lnTo>
                  <a:pt x="0" y="1339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4" name="Google Shape;664;p32"/>
          <p:cNvSpPr/>
          <p:nvPr/>
        </p:nvSpPr>
        <p:spPr>
          <a:xfrm>
            <a:off x="4969530" y="3096391"/>
            <a:ext cx="85165" cy="12326"/>
          </a:xfrm>
          <a:custGeom>
            <a:avLst/>
            <a:gdLst/>
            <a:ahLst/>
            <a:cxnLst/>
            <a:rect l="l" t="t" r="r" b="b"/>
            <a:pathLst>
              <a:path w="96520" h="13970" extrusionOk="0">
                <a:moveTo>
                  <a:pt x="52355" y="13416"/>
                </a:moveTo>
                <a:lnTo>
                  <a:pt x="52355" y="13416"/>
                </a:lnTo>
                <a:lnTo>
                  <a:pt x="52355" y="1244"/>
                </a:lnTo>
              </a:path>
              <a:path w="96520" h="1397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  <a:path w="96520" h="13970" extrusionOk="0">
                <a:moveTo>
                  <a:pt x="84529" y="0"/>
                </a:moveTo>
                <a:lnTo>
                  <a:pt x="84529" y="0"/>
                </a:lnTo>
                <a:lnTo>
                  <a:pt x="96521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5" name="Google Shape;665;p32"/>
          <p:cNvSpPr/>
          <p:nvPr/>
        </p:nvSpPr>
        <p:spPr>
          <a:xfrm>
            <a:off x="5015726" y="3022844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48"/>
                </a:moveTo>
                <a:lnTo>
                  <a:pt x="0" y="1214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6" name="Google Shape;666;p32"/>
          <p:cNvSpPr/>
          <p:nvPr/>
        </p:nvSpPr>
        <p:spPr>
          <a:xfrm>
            <a:off x="5015726" y="2948350"/>
            <a:ext cx="0" cy="12326"/>
          </a:xfrm>
          <a:custGeom>
            <a:avLst/>
            <a:gdLst/>
            <a:ahLst/>
            <a:cxnLst/>
            <a:rect l="l" t="t" r="r" b="b"/>
            <a:pathLst>
              <a:path w="120000" h="13970" extrusionOk="0">
                <a:moveTo>
                  <a:pt x="0" y="13416"/>
                </a:moveTo>
                <a:lnTo>
                  <a:pt x="0" y="1341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7" name="Google Shape;667;p32"/>
          <p:cNvSpPr/>
          <p:nvPr/>
        </p:nvSpPr>
        <p:spPr>
          <a:xfrm>
            <a:off x="5015726" y="2874953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01"/>
                </a:moveTo>
                <a:lnTo>
                  <a:pt x="0" y="120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8" name="Google Shape;668;p32"/>
          <p:cNvSpPr/>
          <p:nvPr/>
        </p:nvSpPr>
        <p:spPr>
          <a:xfrm>
            <a:off x="5015726" y="2800308"/>
            <a:ext cx="0" cy="11206"/>
          </a:xfrm>
          <a:custGeom>
            <a:avLst/>
            <a:gdLst/>
            <a:ahLst/>
            <a:cxnLst/>
            <a:rect l="l" t="t" r="r" b="b"/>
            <a:pathLst>
              <a:path w="120000" h="12700" extrusionOk="0">
                <a:moveTo>
                  <a:pt x="0" y="12148"/>
                </a:moveTo>
                <a:lnTo>
                  <a:pt x="0" y="12148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9" name="Google Shape;669;p32"/>
          <p:cNvSpPr/>
          <p:nvPr/>
        </p:nvSpPr>
        <p:spPr>
          <a:xfrm>
            <a:off x="4821607" y="464956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0" name="Google Shape;670;p32"/>
          <p:cNvSpPr/>
          <p:nvPr/>
        </p:nvSpPr>
        <p:spPr>
          <a:xfrm>
            <a:off x="4895096" y="4649569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1" name="Google Shape;671;p32"/>
          <p:cNvSpPr/>
          <p:nvPr/>
        </p:nvSpPr>
        <p:spPr>
          <a:xfrm>
            <a:off x="5192038" y="464956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2" name="Google Shape;672;p32"/>
          <p:cNvSpPr/>
          <p:nvPr/>
        </p:nvSpPr>
        <p:spPr>
          <a:xfrm>
            <a:off x="5266472" y="464956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3" name="Google Shape;673;p32"/>
          <p:cNvSpPr/>
          <p:nvPr/>
        </p:nvSpPr>
        <p:spPr>
          <a:xfrm>
            <a:off x="5339788" y="4649569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4" name="Google Shape;674;p32"/>
          <p:cNvSpPr/>
          <p:nvPr/>
        </p:nvSpPr>
        <p:spPr>
          <a:xfrm>
            <a:off x="5414394" y="464956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5" name="Google Shape;675;p32"/>
          <p:cNvSpPr/>
          <p:nvPr/>
        </p:nvSpPr>
        <p:spPr>
          <a:xfrm>
            <a:off x="2670924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2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6" name="Google Shape;676;p32"/>
          <p:cNvSpPr/>
          <p:nvPr/>
        </p:nvSpPr>
        <p:spPr>
          <a:xfrm>
            <a:off x="2745472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5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7" name="Google Shape;677;p32"/>
          <p:cNvSpPr/>
          <p:nvPr/>
        </p:nvSpPr>
        <p:spPr>
          <a:xfrm>
            <a:off x="2819995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8" name="Google Shape;678;p32"/>
          <p:cNvSpPr/>
          <p:nvPr/>
        </p:nvSpPr>
        <p:spPr>
          <a:xfrm>
            <a:off x="2893339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9" name="Google Shape;679;p32"/>
          <p:cNvSpPr/>
          <p:nvPr/>
        </p:nvSpPr>
        <p:spPr>
          <a:xfrm>
            <a:off x="2967870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0" name="Google Shape;680;p32"/>
          <p:cNvSpPr/>
          <p:nvPr/>
        </p:nvSpPr>
        <p:spPr>
          <a:xfrm>
            <a:off x="3042399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6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1" name="Google Shape;681;p32"/>
          <p:cNvSpPr/>
          <p:nvPr/>
        </p:nvSpPr>
        <p:spPr>
          <a:xfrm>
            <a:off x="3115746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2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2" name="Google Shape;682;p32"/>
          <p:cNvSpPr/>
          <p:nvPr/>
        </p:nvSpPr>
        <p:spPr>
          <a:xfrm>
            <a:off x="3264814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207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3" name="Google Shape;683;p32"/>
          <p:cNvSpPr/>
          <p:nvPr/>
        </p:nvSpPr>
        <p:spPr>
          <a:xfrm>
            <a:off x="3338160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4" name="Google Shape;684;p32"/>
          <p:cNvSpPr/>
          <p:nvPr/>
        </p:nvSpPr>
        <p:spPr>
          <a:xfrm>
            <a:off x="3412691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205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5" name="Google Shape;685;p32"/>
          <p:cNvSpPr/>
          <p:nvPr/>
        </p:nvSpPr>
        <p:spPr>
          <a:xfrm>
            <a:off x="3487212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207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6" name="Google Shape;686;p32"/>
          <p:cNvSpPr/>
          <p:nvPr/>
        </p:nvSpPr>
        <p:spPr>
          <a:xfrm>
            <a:off x="3560557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7" name="Google Shape;687;p32"/>
          <p:cNvSpPr/>
          <p:nvPr/>
        </p:nvSpPr>
        <p:spPr>
          <a:xfrm>
            <a:off x="3635088" y="3872945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5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8" name="Google Shape;688;p32"/>
          <p:cNvSpPr/>
          <p:nvPr/>
        </p:nvSpPr>
        <p:spPr>
          <a:xfrm>
            <a:off x="3709678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7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3857443" y="3872945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5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0" name="Google Shape;690;p32"/>
          <p:cNvSpPr/>
          <p:nvPr/>
        </p:nvSpPr>
        <p:spPr>
          <a:xfrm>
            <a:off x="3932032" y="3872945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5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4005367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4079953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3" name="Google Shape;693;p32"/>
          <p:cNvSpPr/>
          <p:nvPr/>
        </p:nvSpPr>
        <p:spPr>
          <a:xfrm>
            <a:off x="4154387" y="3872945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4" name="Google Shape;694;p32"/>
          <p:cNvSpPr/>
          <p:nvPr/>
        </p:nvSpPr>
        <p:spPr>
          <a:xfrm>
            <a:off x="4227875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5" name="Google Shape;695;p32"/>
          <p:cNvSpPr/>
          <p:nvPr/>
        </p:nvSpPr>
        <p:spPr>
          <a:xfrm>
            <a:off x="4302309" y="3872945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6" name="Google Shape;696;p32"/>
          <p:cNvSpPr/>
          <p:nvPr/>
        </p:nvSpPr>
        <p:spPr>
          <a:xfrm>
            <a:off x="4524666" y="3872945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7" name="Google Shape;697;p32"/>
          <p:cNvSpPr/>
          <p:nvPr/>
        </p:nvSpPr>
        <p:spPr>
          <a:xfrm>
            <a:off x="4599251" y="3872945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8" name="Google Shape;698;p32"/>
          <p:cNvSpPr/>
          <p:nvPr/>
        </p:nvSpPr>
        <p:spPr>
          <a:xfrm>
            <a:off x="4672588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9" name="Google Shape;699;p32"/>
          <p:cNvSpPr/>
          <p:nvPr/>
        </p:nvSpPr>
        <p:spPr>
          <a:xfrm>
            <a:off x="4747174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0" name="Google Shape;700;p32"/>
          <p:cNvSpPr/>
          <p:nvPr/>
        </p:nvSpPr>
        <p:spPr>
          <a:xfrm>
            <a:off x="4821607" y="3872945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1" name="Google Shape;701;p32"/>
          <p:cNvSpPr/>
          <p:nvPr/>
        </p:nvSpPr>
        <p:spPr>
          <a:xfrm>
            <a:off x="4895096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2" name="Google Shape;702;p32"/>
          <p:cNvSpPr/>
          <p:nvPr/>
        </p:nvSpPr>
        <p:spPr>
          <a:xfrm>
            <a:off x="5117431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3" name="Google Shape;703;p32"/>
          <p:cNvSpPr/>
          <p:nvPr/>
        </p:nvSpPr>
        <p:spPr>
          <a:xfrm>
            <a:off x="5192038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4" name="Google Shape;704;p32"/>
          <p:cNvSpPr/>
          <p:nvPr/>
        </p:nvSpPr>
        <p:spPr>
          <a:xfrm>
            <a:off x="5266472" y="3872945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5" name="Google Shape;705;p32"/>
          <p:cNvSpPr/>
          <p:nvPr/>
        </p:nvSpPr>
        <p:spPr>
          <a:xfrm>
            <a:off x="5339788" y="3872945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6" name="Google Shape;706;p32"/>
          <p:cNvSpPr/>
          <p:nvPr/>
        </p:nvSpPr>
        <p:spPr>
          <a:xfrm>
            <a:off x="5414394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7" name="Google Shape;707;p32"/>
          <p:cNvSpPr/>
          <p:nvPr/>
        </p:nvSpPr>
        <p:spPr>
          <a:xfrm>
            <a:off x="5488978" y="3872945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8" name="Google Shape;708;p32"/>
          <p:cNvSpPr/>
          <p:nvPr/>
        </p:nvSpPr>
        <p:spPr>
          <a:xfrm>
            <a:off x="2670924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2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09" name="Google Shape;709;p32"/>
          <p:cNvSpPr/>
          <p:nvPr/>
        </p:nvSpPr>
        <p:spPr>
          <a:xfrm>
            <a:off x="2745472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5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0" name="Google Shape;710;p32"/>
          <p:cNvSpPr/>
          <p:nvPr/>
        </p:nvSpPr>
        <p:spPr>
          <a:xfrm>
            <a:off x="2819995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1" name="Google Shape;711;p32"/>
          <p:cNvSpPr/>
          <p:nvPr/>
        </p:nvSpPr>
        <p:spPr>
          <a:xfrm>
            <a:off x="2893339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2" name="Google Shape;712;p32"/>
          <p:cNvSpPr/>
          <p:nvPr/>
        </p:nvSpPr>
        <p:spPr>
          <a:xfrm>
            <a:off x="2967870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3" name="Google Shape;713;p32"/>
          <p:cNvSpPr/>
          <p:nvPr/>
        </p:nvSpPr>
        <p:spPr>
          <a:xfrm>
            <a:off x="3042399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6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4" name="Google Shape;714;p32"/>
          <p:cNvSpPr/>
          <p:nvPr/>
        </p:nvSpPr>
        <p:spPr>
          <a:xfrm>
            <a:off x="3115746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2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3264814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207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6" name="Google Shape;716;p32"/>
          <p:cNvSpPr/>
          <p:nvPr/>
        </p:nvSpPr>
        <p:spPr>
          <a:xfrm>
            <a:off x="3338160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7" name="Google Shape;717;p32"/>
          <p:cNvSpPr/>
          <p:nvPr/>
        </p:nvSpPr>
        <p:spPr>
          <a:xfrm>
            <a:off x="3412691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205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8" name="Google Shape;718;p32"/>
          <p:cNvSpPr/>
          <p:nvPr/>
        </p:nvSpPr>
        <p:spPr>
          <a:xfrm>
            <a:off x="3487212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207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9" name="Google Shape;719;p32"/>
          <p:cNvSpPr/>
          <p:nvPr/>
        </p:nvSpPr>
        <p:spPr>
          <a:xfrm>
            <a:off x="3560557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0" name="Google Shape;720;p32"/>
          <p:cNvSpPr/>
          <p:nvPr/>
        </p:nvSpPr>
        <p:spPr>
          <a:xfrm>
            <a:off x="3635088" y="348463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5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1" name="Google Shape;721;p32"/>
          <p:cNvSpPr/>
          <p:nvPr/>
        </p:nvSpPr>
        <p:spPr>
          <a:xfrm>
            <a:off x="3709678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7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2" name="Google Shape;722;p32"/>
          <p:cNvSpPr/>
          <p:nvPr/>
        </p:nvSpPr>
        <p:spPr>
          <a:xfrm>
            <a:off x="3857443" y="348463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5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3" name="Google Shape;723;p32"/>
          <p:cNvSpPr/>
          <p:nvPr/>
        </p:nvSpPr>
        <p:spPr>
          <a:xfrm>
            <a:off x="3932032" y="348463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5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4" name="Google Shape;724;p32"/>
          <p:cNvSpPr/>
          <p:nvPr/>
        </p:nvSpPr>
        <p:spPr>
          <a:xfrm>
            <a:off x="4005367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5" name="Google Shape;725;p32"/>
          <p:cNvSpPr/>
          <p:nvPr/>
        </p:nvSpPr>
        <p:spPr>
          <a:xfrm>
            <a:off x="4079953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6" name="Google Shape;726;p32"/>
          <p:cNvSpPr/>
          <p:nvPr/>
        </p:nvSpPr>
        <p:spPr>
          <a:xfrm>
            <a:off x="4154387" y="348463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7" name="Google Shape;727;p32"/>
          <p:cNvSpPr/>
          <p:nvPr/>
        </p:nvSpPr>
        <p:spPr>
          <a:xfrm>
            <a:off x="4227875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8" name="Google Shape;728;p32"/>
          <p:cNvSpPr/>
          <p:nvPr/>
        </p:nvSpPr>
        <p:spPr>
          <a:xfrm>
            <a:off x="4302309" y="348463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9" name="Google Shape;729;p32"/>
          <p:cNvSpPr/>
          <p:nvPr/>
        </p:nvSpPr>
        <p:spPr>
          <a:xfrm>
            <a:off x="4524666" y="348463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0" name="Google Shape;730;p32"/>
          <p:cNvSpPr/>
          <p:nvPr/>
        </p:nvSpPr>
        <p:spPr>
          <a:xfrm>
            <a:off x="4599251" y="348463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1" name="Google Shape;731;p32"/>
          <p:cNvSpPr/>
          <p:nvPr/>
        </p:nvSpPr>
        <p:spPr>
          <a:xfrm>
            <a:off x="4672588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2" name="Google Shape;732;p32"/>
          <p:cNvSpPr/>
          <p:nvPr/>
        </p:nvSpPr>
        <p:spPr>
          <a:xfrm>
            <a:off x="4747174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3" name="Google Shape;733;p32"/>
          <p:cNvSpPr/>
          <p:nvPr/>
        </p:nvSpPr>
        <p:spPr>
          <a:xfrm>
            <a:off x="4821607" y="348463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4" name="Google Shape;734;p32"/>
          <p:cNvSpPr/>
          <p:nvPr/>
        </p:nvSpPr>
        <p:spPr>
          <a:xfrm>
            <a:off x="4895096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5" name="Google Shape;735;p32"/>
          <p:cNvSpPr/>
          <p:nvPr/>
        </p:nvSpPr>
        <p:spPr>
          <a:xfrm>
            <a:off x="5117431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6" name="Google Shape;736;p32"/>
          <p:cNvSpPr/>
          <p:nvPr/>
        </p:nvSpPr>
        <p:spPr>
          <a:xfrm>
            <a:off x="5192038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7" name="Google Shape;737;p32"/>
          <p:cNvSpPr/>
          <p:nvPr/>
        </p:nvSpPr>
        <p:spPr>
          <a:xfrm>
            <a:off x="5266472" y="3484639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8" name="Google Shape;738;p32"/>
          <p:cNvSpPr/>
          <p:nvPr/>
        </p:nvSpPr>
        <p:spPr>
          <a:xfrm>
            <a:off x="5339788" y="3484639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9" name="Google Shape;739;p32"/>
          <p:cNvSpPr/>
          <p:nvPr/>
        </p:nvSpPr>
        <p:spPr>
          <a:xfrm>
            <a:off x="5414394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0" name="Google Shape;740;p32"/>
          <p:cNvSpPr/>
          <p:nvPr/>
        </p:nvSpPr>
        <p:spPr>
          <a:xfrm>
            <a:off x="5488978" y="348463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1" name="Google Shape;741;p32"/>
          <p:cNvSpPr/>
          <p:nvPr/>
        </p:nvSpPr>
        <p:spPr>
          <a:xfrm>
            <a:off x="2670924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2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2" name="Google Shape;742;p32"/>
          <p:cNvSpPr/>
          <p:nvPr/>
        </p:nvSpPr>
        <p:spPr>
          <a:xfrm>
            <a:off x="2745472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5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3" name="Google Shape;743;p32"/>
          <p:cNvSpPr/>
          <p:nvPr/>
        </p:nvSpPr>
        <p:spPr>
          <a:xfrm>
            <a:off x="2819995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4" name="Google Shape;744;p32"/>
          <p:cNvSpPr/>
          <p:nvPr/>
        </p:nvSpPr>
        <p:spPr>
          <a:xfrm>
            <a:off x="2893339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5" name="Google Shape;745;p32"/>
          <p:cNvSpPr/>
          <p:nvPr/>
        </p:nvSpPr>
        <p:spPr>
          <a:xfrm>
            <a:off x="2967870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6" name="Google Shape;746;p32"/>
          <p:cNvSpPr/>
          <p:nvPr/>
        </p:nvSpPr>
        <p:spPr>
          <a:xfrm>
            <a:off x="3042399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206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7" name="Google Shape;747;p32"/>
          <p:cNvSpPr/>
          <p:nvPr/>
        </p:nvSpPr>
        <p:spPr>
          <a:xfrm>
            <a:off x="3115746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2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8" name="Google Shape;748;p32"/>
          <p:cNvSpPr/>
          <p:nvPr/>
        </p:nvSpPr>
        <p:spPr>
          <a:xfrm>
            <a:off x="3264814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207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9" name="Google Shape;749;p32"/>
          <p:cNvSpPr/>
          <p:nvPr/>
        </p:nvSpPr>
        <p:spPr>
          <a:xfrm>
            <a:off x="3338160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0" name="Google Shape;750;p32"/>
          <p:cNvSpPr/>
          <p:nvPr/>
        </p:nvSpPr>
        <p:spPr>
          <a:xfrm>
            <a:off x="3412691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205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1" name="Google Shape;751;p32"/>
          <p:cNvSpPr/>
          <p:nvPr/>
        </p:nvSpPr>
        <p:spPr>
          <a:xfrm>
            <a:off x="3487212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207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2" name="Google Shape;752;p32"/>
          <p:cNvSpPr/>
          <p:nvPr/>
        </p:nvSpPr>
        <p:spPr>
          <a:xfrm>
            <a:off x="3560557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3" name="Google Shape;753;p32"/>
          <p:cNvSpPr/>
          <p:nvPr/>
        </p:nvSpPr>
        <p:spPr>
          <a:xfrm>
            <a:off x="3635088" y="3096391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5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4" name="Google Shape;754;p32"/>
          <p:cNvSpPr/>
          <p:nvPr/>
        </p:nvSpPr>
        <p:spPr>
          <a:xfrm>
            <a:off x="3709678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7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5" name="Google Shape;755;p32"/>
          <p:cNvSpPr/>
          <p:nvPr/>
        </p:nvSpPr>
        <p:spPr>
          <a:xfrm>
            <a:off x="3857443" y="3096391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5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6" name="Google Shape;756;p32"/>
          <p:cNvSpPr/>
          <p:nvPr/>
        </p:nvSpPr>
        <p:spPr>
          <a:xfrm>
            <a:off x="3932032" y="3096391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5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7" name="Google Shape;757;p32"/>
          <p:cNvSpPr/>
          <p:nvPr/>
        </p:nvSpPr>
        <p:spPr>
          <a:xfrm>
            <a:off x="4005367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8" name="Google Shape;758;p32"/>
          <p:cNvSpPr/>
          <p:nvPr/>
        </p:nvSpPr>
        <p:spPr>
          <a:xfrm>
            <a:off x="4079953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9" name="Google Shape;759;p32"/>
          <p:cNvSpPr/>
          <p:nvPr/>
        </p:nvSpPr>
        <p:spPr>
          <a:xfrm>
            <a:off x="4154387" y="3096391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0" name="Google Shape;760;p32"/>
          <p:cNvSpPr/>
          <p:nvPr/>
        </p:nvSpPr>
        <p:spPr>
          <a:xfrm>
            <a:off x="4227875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69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1" name="Google Shape;761;p32"/>
          <p:cNvSpPr/>
          <p:nvPr/>
        </p:nvSpPr>
        <p:spPr>
          <a:xfrm>
            <a:off x="4302309" y="3096391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2" name="Google Shape;762;p32"/>
          <p:cNvSpPr/>
          <p:nvPr/>
        </p:nvSpPr>
        <p:spPr>
          <a:xfrm>
            <a:off x="4524666" y="3096391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3" name="Google Shape;763;p32"/>
          <p:cNvSpPr/>
          <p:nvPr/>
        </p:nvSpPr>
        <p:spPr>
          <a:xfrm>
            <a:off x="4599251" y="3096391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4" name="Google Shape;764;p32"/>
          <p:cNvSpPr/>
          <p:nvPr/>
        </p:nvSpPr>
        <p:spPr>
          <a:xfrm>
            <a:off x="4672588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5" name="Google Shape;765;p32"/>
          <p:cNvSpPr/>
          <p:nvPr/>
        </p:nvSpPr>
        <p:spPr>
          <a:xfrm>
            <a:off x="4747174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6" name="Google Shape;766;p32"/>
          <p:cNvSpPr/>
          <p:nvPr/>
        </p:nvSpPr>
        <p:spPr>
          <a:xfrm>
            <a:off x="4821607" y="3096391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62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7" name="Google Shape;767;p32"/>
          <p:cNvSpPr/>
          <p:nvPr/>
        </p:nvSpPr>
        <p:spPr>
          <a:xfrm>
            <a:off x="4895096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0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8" name="Google Shape;768;p32"/>
          <p:cNvSpPr/>
          <p:nvPr/>
        </p:nvSpPr>
        <p:spPr>
          <a:xfrm>
            <a:off x="5117431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69" name="Google Shape;769;p32"/>
          <p:cNvSpPr/>
          <p:nvPr/>
        </p:nvSpPr>
        <p:spPr>
          <a:xfrm>
            <a:off x="5192038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0" name="Google Shape;770;p32"/>
          <p:cNvSpPr/>
          <p:nvPr/>
        </p:nvSpPr>
        <p:spPr>
          <a:xfrm>
            <a:off x="5266472" y="3096391"/>
            <a:ext cx="11206" cy="0"/>
          </a:xfrm>
          <a:custGeom>
            <a:avLst/>
            <a:gdLst/>
            <a:ahLst/>
            <a:cxnLst/>
            <a:rect l="l" t="t" r="r" b="b"/>
            <a:pathLst>
              <a:path w="12700" h="120000" extrusionOk="0">
                <a:moveTo>
                  <a:pt x="0" y="0"/>
                </a:moveTo>
                <a:lnTo>
                  <a:pt x="0" y="0"/>
                </a:lnTo>
                <a:lnTo>
                  <a:pt x="12138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1" name="Google Shape;771;p32"/>
          <p:cNvSpPr/>
          <p:nvPr/>
        </p:nvSpPr>
        <p:spPr>
          <a:xfrm>
            <a:off x="5339788" y="3096391"/>
            <a:ext cx="12326" cy="0"/>
          </a:xfrm>
          <a:custGeom>
            <a:avLst/>
            <a:gdLst/>
            <a:ahLst/>
            <a:cxnLst/>
            <a:rect l="l" t="t" r="r" b="b"/>
            <a:pathLst>
              <a:path w="13970" h="120000" extrusionOk="0">
                <a:moveTo>
                  <a:pt x="0" y="0"/>
                </a:moveTo>
                <a:lnTo>
                  <a:pt x="0" y="0"/>
                </a:lnTo>
                <a:lnTo>
                  <a:pt x="1343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2" name="Google Shape;772;p32"/>
          <p:cNvSpPr/>
          <p:nvPr/>
        </p:nvSpPr>
        <p:spPr>
          <a:xfrm>
            <a:off x="5414394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3" name="Google Shape;773;p32"/>
          <p:cNvSpPr/>
          <p:nvPr/>
        </p:nvSpPr>
        <p:spPr>
          <a:xfrm>
            <a:off x="5488978" y="3096391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774" name="Google Shape;774;p32"/>
          <p:cNvGrpSpPr/>
          <p:nvPr/>
        </p:nvGrpSpPr>
        <p:grpSpPr>
          <a:xfrm>
            <a:off x="3042399" y="5117193"/>
            <a:ext cx="328890" cy="113654"/>
            <a:chOff x="1568452" y="5799485"/>
            <a:chExt cx="372742" cy="128808"/>
          </a:xfrm>
        </p:grpSpPr>
        <p:sp>
          <p:nvSpPr>
            <p:cNvPr id="775" name="Google Shape;775;p32"/>
            <p:cNvSpPr/>
            <p:nvPr/>
          </p:nvSpPr>
          <p:spPr>
            <a:xfrm>
              <a:off x="1568452" y="5800829"/>
              <a:ext cx="45720" cy="123825"/>
            </a:xfrm>
            <a:custGeom>
              <a:avLst/>
              <a:gdLst/>
              <a:ahLst/>
              <a:cxnLst/>
              <a:rect l="l" t="t" r="r" b="b"/>
              <a:pathLst>
                <a:path w="45719" h="123825" extrusionOk="0">
                  <a:moveTo>
                    <a:pt x="45587" y="0"/>
                  </a:moveTo>
                  <a:lnTo>
                    <a:pt x="33527" y="0"/>
                  </a:lnTo>
                  <a:lnTo>
                    <a:pt x="30843" y="9392"/>
                  </a:lnTo>
                  <a:lnTo>
                    <a:pt x="28166" y="16098"/>
                  </a:lnTo>
                  <a:lnTo>
                    <a:pt x="22802" y="17442"/>
                  </a:lnTo>
                  <a:lnTo>
                    <a:pt x="18784" y="20126"/>
                  </a:lnTo>
                  <a:lnTo>
                    <a:pt x="10726" y="22814"/>
                  </a:lnTo>
                  <a:lnTo>
                    <a:pt x="0" y="24147"/>
                  </a:lnTo>
                  <a:lnTo>
                    <a:pt x="0" y="36225"/>
                  </a:lnTo>
                  <a:lnTo>
                    <a:pt x="29508" y="36225"/>
                  </a:lnTo>
                  <a:lnTo>
                    <a:pt x="29508" y="123443"/>
                  </a:lnTo>
                  <a:lnTo>
                    <a:pt x="45587" y="123443"/>
                  </a:lnTo>
                  <a:lnTo>
                    <a:pt x="455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776" name="Google Shape;776;p32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656958" y="5799485"/>
              <a:ext cx="284236" cy="1288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7" name="Google Shape;777;p32"/>
          <p:cNvGrpSpPr/>
          <p:nvPr/>
        </p:nvGrpSpPr>
        <p:grpSpPr>
          <a:xfrm>
            <a:off x="3646911" y="5117193"/>
            <a:ext cx="328949" cy="113654"/>
            <a:chOff x="2253566" y="5799485"/>
            <a:chExt cx="372809" cy="128808"/>
          </a:xfrm>
        </p:grpSpPr>
        <p:sp>
          <p:nvSpPr>
            <p:cNvPr id="778" name="Google Shape;778;p32"/>
            <p:cNvSpPr/>
            <p:nvPr/>
          </p:nvSpPr>
          <p:spPr>
            <a:xfrm>
              <a:off x="2253566" y="5800829"/>
              <a:ext cx="45720" cy="123825"/>
            </a:xfrm>
            <a:custGeom>
              <a:avLst/>
              <a:gdLst/>
              <a:ahLst/>
              <a:cxnLst/>
              <a:rect l="l" t="t" r="r" b="b"/>
              <a:pathLst>
                <a:path w="45719" h="123825" extrusionOk="0">
                  <a:moveTo>
                    <a:pt x="45579" y="0"/>
                  </a:moveTo>
                  <a:lnTo>
                    <a:pt x="33604" y="0"/>
                  </a:lnTo>
                  <a:lnTo>
                    <a:pt x="30919" y="9392"/>
                  </a:lnTo>
                  <a:lnTo>
                    <a:pt x="28242" y="16098"/>
                  </a:lnTo>
                  <a:lnTo>
                    <a:pt x="24127" y="17442"/>
                  </a:lnTo>
                  <a:lnTo>
                    <a:pt x="18773" y="20126"/>
                  </a:lnTo>
                  <a:lnTo>
                    <a:pt x="10726" y="22814"/>
                  </a:lnTo>
                  <a:lnTo>
                    <a:pt x="0" y="24147"/>
                  </a:lnTo>
                  <a:lnTo>
                    <a:pt x="0" y="36225"/>
                  </a:lnTo>
                  <a:lnTo>
                    <a:pt x="29490" y="36225"/>
                  </a:lnTo>
                  <a:lnTo>
                    <a:pt x="29490" y="123443"/>
                  </a:lnTo>
                  <a:lnTo>
                    <a:pt x="45579" y="123443"/>
                  </a:lnTo>
                  <a:lnTo>
                    <a:pt x="455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779" name="Google Shape;779;p3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342034" y="5799485"/>
              <a:ext cx="284341" cy="1288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0" name="Google Shape;780;p32"/>
          <p:cNvGrpSpPr/>
          <p:nvPr/>
        </p:nvGrpSpPr>
        <p:grpSpPr>
          <a:xfrm>
            <a:off x="4251515" y="5117193"/>
            <a:ext cx="328819" cy="113654"/>
            <a:chOff x="2938783" y="5799485"/>
            <a:chExt cx="372661" cy="128808"/>
          </a:xfrm>
        </p:grpSpPr>
        <p:sp>
          <p:nvSpPr>
            <p:cNvPr id="781" name="Google Shape;781;p32"/>
            <p:cNvSpPr/>
            <p:nvPr/>
          </p:nvSpPr>
          <p:spPr>
            <a:xfrm>
              <a:off x="2938783" y="5800829"/>
              <a:ext cx="45720" cy="123825"/>
            </a:xfrm>
            <a:custGeom>
              <a:avLst/>
              <a:gdLst/>
              <a:ahLst/>
              <a:cxnLst/>
              <a:rect l="l" t="t" r="r" b="b"/>
              <a:pathLst>
                <a:path w="45719" h="123825" extrusionOk="0">
                  <a:moveTo>
                    <a:pt x="45598" y="0"/>
                  </a:moveTo>
                  <a:lnTo>
                    <a:pt x="33430" y="0"/>
                  </a:lnTo>
                  <a:lnTo>
                    <a:pt x="30747" y="9392"/>
                  </a:lnTo>
                  <a:lnTo>
                    <a:pt x="28065" y="16098"/>
                  </a:lnTo>
                  <a:lnTo>
                    <a:pt x="24140" y="17442"/>
                  </a:lnTo>
                  <a:lnTo>
                    <a:pt x="18775" y="20126"/>
                  </a:lnTo>
                  <a:lnTo>
                    <a:pt x="10728" y="22814"/>
                  </a:lnTo>
                  <a:lnTo>
                    <a:pt x="0" y="24147"/>
                  </a:lnTo>
                  <a:lnTo>
                    <a:pt x="0" y="36225"/>
                  </a:lnTo>
                  <a:lnTo>
                    <a:pt x="29504" y="36225"/>
                  </a:lnTo>
                  <a:lnTo>
                    <a:pt x="29504" y="123443"/>
                  </a:lnTo>
                  <a:lnTo>
                    <a:pt x="45598" y="123443"/>
                  </a:lnTo>
                  <a:lnTo>
                    <a:pt x="455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782" name="Google Shape;782;p3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027273" y="5799485"/>
              <a:ext cx="284171" cy="1288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3" name="Google Shape;783;p32"/>
          <p:cNvGrpSpPr/>
          <p:nvPr/>
        </p:nvGrpSpPr>
        <p:grpSpPr>
          <a:xfrm>
            <a:off x="4855987" y="5117193"/>
            <a:ext cx="328947" cy="113654"/>
            <a:chOff x="3623852" y="5799485"/>
            <a:chExt cx="372807" cy="128808"/>
          </a:xfrm>
        </p:grpSpPr>
        <p:sp>
          <p:nvSpPr>
            <p:cNvPr id="784" name="Google Shape;784;p32"/>
            <p:cNvSpPr/>
            <p:nvPr/>
          </p:nvSpPr>
          <p:spPr>
            <a:xfrm>
              <a:off x="3623852" y="5800829"/>
              <a:ext cx="45720" cy="123825"/>
            </a:xfrm>
            <a:custGeom>
              <a:avLst/>
              <a:gdLst/>
              <a:ahLst/>
              <a:cxnLst/>
              <a:rect l="l" t="t" r="r" b="b"/>
              <a:pathLst>
                <a:path w="45720" h="123825" extrusionOk="0">
                  <a:moveTo>
                    <a:pt x="45573" y="0"/>
                  </a:moveTo>
                  <a:lnTo>
                    <a:pt x="33601" y="0"/>
                  </a:lnTo>
                  <a:lnTo>
                    <a:pt x="32162" y="9392"/>
                  </a:lnTo>
                  <a:lnTo>
                    <a:pt x="28237" y="16098"/>
                  </a:lnTo>
                  <a:lnTo>
                    <a:pt x="24116" y="17442"/>
                  </a:lnTo>
                  <a:lnTo>
                    <a:pt x="18775" y="20126"/>
                  </a:lnTo>
                  <a:lnTo>
                    <a:pt x="12143" y="22814"/>
                  </a:lnTo>
                  <a:lnTo>
                    <a:pt x="0" y="24147"/>
                  </a:lnTo>
                  <a:lnTo>
                    <a:pt x="0" y="36225"/>
                  </a:lnTo>
                  <a:lnTo>
                    <a:pt x="29480" y="36225"/>
                  </a:lnTo>
                  <a:lnTo>
                    <a:pt x="29480" y="123443"/>
                  </a:lnTo>
                  <a:lnTo>
                    <a:pt x="45573" y="123443"/>
                  </a:lnTo>
                  <a:lnTo>
                    <a:pt x="455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785" name="Google Shape;785;p3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712318" y="5799485"/>
              <a:ext cx="284341" cy="1288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6" name="Google Shape;786;p3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50971" y="5117193"/>
            <a:ext cx="338414" cy="11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381090" y="4596279"/>
            <a:ext cx="164433" cy="113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" name="Google Shape;788;p32"/>
          <p:cNvGrpSpPr/>
          <p:nvPr/>
        </p:nvGrpSpPr>
        <p:grpSpPr>
          <a:xfrm>
            <a:off x="2303013" y="3820789"/>
            <a:ext cx="241333" cy="112518"/>
            <a:chOff x="730481" y="4330227"/>
            <a:chExt cx="273510" cy="127520"/>
          </a:xfrm>
        </p:grpSpPr>
        <p:sp>
          <p:nvSpPr>
            <p:cNvPr id="789" name="Google Shape;789;p32"/>
            <p:cNvSpPr/>
            <p:nvPr/>
          </p:nvSpPr>
          <p:spPr>
            <a:xfrm>
              <a:off x="730481" y="4330227"/>
              <a:ext cx="46990" cy="125095"/>
            </a:xfrm>
            <a:custGeom>
              <a:avLst/>
              <a:gdLst/>
              <a:ahLst/>
              <a:cxnLst/>
              <a:rect l="l" t="t" r="r" b="b"/>
              <a:pathLst>
                <a:path w="46990" h="125095" extrusionOk="0">
                  <a:moveTo>
                    <a:pt x="46919" y="0"/>
                  </a:moveTo>
                  <a:lnTo>
                    <a:pt x="33518" y="0"/>
                  </a:lnTo>
                  <a:lnTo>
                    <a:pt x="32177" y="9485"/>
                  </a:lnTo>
                  <a:lnTo>
                    <a:pt x="28156" y="16095"/>
                  </a:lnTo>
                  <a:lnTo>
                    <a:pt x="20107" y="21468"/>
                  </a:lnTo>
                  <a:lnTo>
                    <a:pt x="12067" y="22860"/>
                  </a:lnTo>
                  <a:lnTo>
                    <a:pt x="0" y="24201"/>
                  </a:lnTo>
                  <a:lnTo>
                    <a:pt x="0" y="36281"/>
                  </a:lnTo>
                  <a:lnTo>
                    <a:pt x="29490" y="36281"/>
                  </a:lnTo>
                  <a:lnTo>
                    <a:pt x="29490" y="124834"/>
                  </a:lnTo>
                  <a:lnTo>
                    <a:pt x="46919" y="124834"/>
                  </a:lnTo>
                  <a:lnTo>
                    <a:pt x="46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790" name="Google Shape;790;p32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818968" y="4330227"/>
              <a:ext cx="185023" cy="12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1" name="Google Shape;791;p3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293541" y="3432529"/>
            <a:ext cx="250804" cy="11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293541" y="3044134"/>
            <a:ext cx="250804" cy="11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292356" y="2657138"/>
            <a:ext cx="251989" cy="11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3896550" y="5302624"/>
            <a:ext cx="419941" cy="113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5" name="Google Shape;795;p32"/>
          <p:cNvGrpSpPr/>
          <p:nvPr/>
        </p:nvGrpSpPr>
        <p:grpSpPr>
          <a:xfrm>
            <a:off x="2064042" y="3977124"/>
            <a:ext cx="119485" cy="239426"/>
            <a:chOff x="459648" y="4507407"/>
            <a:chExt cx="135416" cy="271349"/>
          </a:xfrm>
        </p:grpSpPr>
        <p:sp>
          <p:nvSpPr>
            <p:cNvPr id="796" name="Google Shape;796;p32"/>
            <p:cNvSpPr/>
            <p:nvPr/>
          </p:nvSpPr>
          <p:spPr>
            <a:xfrm>
              <a:off x="463666" y="4760976"/>
              <a:ext cx="127635" cy="17780"/>
            </a:xfrm>
            <a:custGeom>
              <a:avLst/>
              <a:gdLst/>
              <a:ahLst/>
              <a:cxnLst/>
              <a:rect l="l" t="t" r="r" b="b"/>
              <a:pathLst>
                <a:path w="127634" h="17779" extrusionOk="0">
                  <a:moveTo>
                    <a:pt x="127379" y="0"/>
                  </a:moveTo>
                  <a:lnTo>
                    <a:pt x="0" y="0"/>
                  </a:lnTo>
                  <a:lnTo>
                    <a:pt x="0" y="17439"/>
                  </a:lnTo>
                  <a:lnTo>
                    <a:pt x="127379" y="17439"/>
                  </a:lnTo>
                  <a:lnTo>
                    <a:pt x="127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797" name="Google Shape;797;p32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459648" y="4625474"/>
              <a:ext cx="135416" cy="112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8" name="Google Shape;798;p32"/>
            <p:cNvSpPr/>
            <p:nvPr/>
          </p:nvSpPr>
          <p:spPr>
            <a:xfrm>
              <a:off x="463664" y="4507407"/>
              <a:ext cx="127635" cy="95250"/>
            </a:xfrm>
            <a:custGeom>
              <a:avLst/>
              <a:gdLst/>
              <a:ahLst/>
              <a:cxnLst/>
              <a:rect l="l" t="t" r="r" b="b"/>
              <a:pathLst>
                <a:path w="127634" h="95250" extrusionOk="0">
                  <a:moveTo>
                    <a:pt x="127381" y="0"/>
                  </a:moveTo>
                  <a:lnTo>
                    <a:pt x="112623" y="0"/>
                  </a:lnTo>
                  <a:lnTo>
                    <a:pt x="112623" y="77292"/>
                  </a:lnTo>
                  <a:lnTo>
                    <a:pt x="69723" y="77292"/>
                  </a:lnTo>
                  <a:lnTo>
                    <a:pt x="69723" y="6705"/>
                  </a:lnTo>
                  <a:lnTo>
                    <a:pt x="54965" y="6705"/>
                  </a:lnTo>
                  <a:lnTo>
                    <a:pt x="54965" y="77292"/>
                  </a:lnTo>
                  <a:lnTo>
                    <a:pt x="16090" y="77292"/>
                  </a:lnTo>
                  <a:lnTo>
                    <a:pt x="16090" y="1092"/>
                  </a:lnTo>
                  <a:lnTo>
                    <a:pt x="0" y="1092"/>
                  </a:lnTo>
                  <a:lnTo>
                    <a:pt x="0" y="77292"/>
                  </a:lnTo>
                  <a:lnTo>
                    <a:pt x="0" y="95072"/>
                  </a:lnTo>
                  <a:lnTo>
                    <a:pt x="127381" y="95072"/>
                  </a:lnTo>
                  <a:lnTo>
                    <a:pt x="127381" y="77812"/>
                  </a:lnTo>
                  <a:lnTo>
                    <a:pt x="127381" y="77292"/>
                  </a:lnTo>
                  <a:lnTo>
                    <a:pt x="127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799" name="Google Shape;799;p3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065218" y="3502302"/>
            <a:ext cx="118308" cy="409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0" name="Google Shape;800;p32"/>
          <p:cNvGrpSpPr/>
          <p:nvPr/>
        </p:nvGrpSpPr>
        <p:grpSpPr>
          <a:xfrm>
            <a:off x="6286001" y="2806090"/>
            <a:ext cx="3315133" cy="2484401"/>
            <a:chOff x="5244534" y="3180235"/>
            <a:chExt cx="3757151" cy="2815655"/>
          </a:xfrm>
        </p:grpSpPr>
        <p:sp>
          <p:nvSpPr>
            <p:cNvPr id="801" name="Google Shape;801;p32"/>
            <p:cNvSpPr/>
            <p:nvPr/>
          </p:nvSpPr>
          <p:spPr>
            <a:xfrm>
              <a:off x="5573458" y="3198726"/>
              <a:ext cx="675640" cy="2580640"/>
            </a:xfrm>
            <a:custGeom>
              <a:avLst/>
              <a:gdLst/>
              <a:ahLst/>
              <a:cxnLst/>
              <a:rect l="l" t="t" r="r" b="b"/>
              <a:pathLst>
                <a:path w="675639" h="2580640" extrusionOk="0">
                  <a:moveTo>
                    <a:pt x="0" y="2580364"/>
                  </a:moveTo>
                  <a:lnTo>
                    <a:pt x="0" y="2580364"/>
                  </a:lnTo>
                  <a:lnTo>
                    <a:pt x="0" y="2568470"/>
                  </a:lnTo>
                </a:path>
                <a:path w="675639" h="2580640" extrusionOk="0">
                  <a:moveTo>
                    <a:pt x="0" y="2498403"/>
                  </a:moveTo>
                  <a:lnTo>
                    <a:pt x="0" y="2498403"/>
                  </a:lnTo>
                  <a:lnTo>
                    <a:pt x="0" y="2485191"/>
                  </a:lnTo>
                </a:path>
                <a:path w="675639" h="2580640" extrusionOk="0">
                  <a:moveTo>
                    <a:pt x="0" y="2415134"/>
                  </a:moveTo>
                  <a:lnTo>
                    <a:pt x="0" y="2415134"/>
                  </a:lnTo>
                  <a:lnTo>
                    <a:pt x="0" y="2403237"/>
                  </a:lnTo>
                </a:path>
                <a:path w="675639" h="2580640" extrusionOk="0">
                  <a:moveTo>
                    <a:pt x="0" y="2331848"/>
                  </a:moveTo>
                  <a:lnTo>
                    <a:pt x="0" y="2331848"/>
                  </a:lnTo>
                  <a:lnTo>
                    <a:pt x="0" y="2319951"/>
                  </a:lnTo>
                </a:path>
                <a:path w="675639" h="2580640" extrusionOk="0">
                  <a:moveTo>
                    <a:pt x="0" y="2249887"/>
                  </a:moveTo>
                  <a:lnTo>
                    <a:pt x="0" y="2249887"/>
                  </a:lnTo>
                  <a:lnTo>
                    <a:pt x="0" y="2236675"/>
                  </a:lnTo>
                </a:path>
                <a:path w="675639" h="2580640" extrusionOk="0">
                  <a:moveTo>
                    <a:pt x="0" y="2166598"/>
                  </a:moveTo>
                  <a:lnTo>
                    <a:pt x="0" y="2166598"/>
                  </a:lnTo>
                  <a:lnTo>
                    <a:pt x="0" y="2154701"/>
                  </a:lnTo>
                </a:path>
                <a:path w="675639" h="2580640" extrusionOk="0">
                  <a:moveTo>
                    <a:pt x="0" y="2083312"/>
                  </a:moveTo>
                  <a:lnTo>
                    <a:pt x="0" y="2083312"/>
                  </a:lnTo>
                  <a:lnTo>
                    <a:pt x="0" y="2071425"/>
                  </a:lnTo>
                </a:path>
                <a:path w="675639" h="2580640" extrusionOk="0">
                  <a:moveTo>
                    <a:pt x="0" y="2001368"/>
                  </a:moveTo>
                  <a:lnTo>
                    <a:pt x="0" y="2001368"/>
                  </a:lnTo>
                  <a:lnTo>
                    <a:pt x="0" y="1988156"/>
                  </a:lnTo>
                </a:path>
                <a:path w="675639" h="2580640" extrusionOk="0">
                  <a:moveTo>
                    <a:pt x="0" y="1918082"/>
                  </a:moveTo>
                  <a:lnTo>
                    <a:pt x="0" y="1918082"/>
                  </a:lnTo>
                  <a:lnTo>
                    <a:pt x="0" y="1906185"/>
                  </a:lnTo>
                </a:path>
                <a:path w="675639" h="2580640" extrusionOk="0">
                  <a:moveTo>
                    <a:pt x="0" y="1834796"/>
                  </a:moveTo>
                  <a:lnTo>
                    <a:pt x="0" y="1834796"/>
                  </a:lnTo>
                  <a:lnTo>
                    <a:pt x="0" y="1822909"/>
                  </a:lnTo>
                </a:path>
                <a:path w="675639" h="2580640" extrusionOk="0">
                  <a:moveTo>
                    <a:pt x="0" y="1752832"/>
                  </a:moveTo>
                  <a:lnTo>
                    <a:pt x="0" y="1752832"/>
                  </a:lnTo>
                  <a:lnTo>
                    <a:pt x="0" y="1739621"/>
                  </a:lnTo>
                </a:path>
                <a:path w="675639" h="2580640" extrusionOk="0">
                  <a:moveTo>
                    <a:pt x="0" y="1669546"/>
                  </a:moveTo>
                  <a:lnTo>
                    <a:pt x="0" y="1669546"/>
                  </a:lnTo>
                  <a:lnTo>
                    <a:pt x="0" y="1657659"/>
                  </a:lnTo>
                </a:path>
                <a:path w="675639" h="2580640" extrusionOk="0">
                  <a:moveTo>
                    <a:pt x="0" y="1586278"/>
                  </a:moveTo>
                  <a:lnTo>
                    <a:pt x="0" y="1586278"/>
                  </a:lnTo>
                  <a:lnTo>
                    <a:pt x="0" y="1574381"/>
                  </a:lnTo>
                </a:path>
                <a:path w="675639" h="2580640" extrusionOk="0">
                  <a:moveTo>
                    <a:pt x="0" y="1504316"/>
                  </a:moveTo>
                  <a:lnTo>
                    <a:pt x="0" y="1504316"/>
                  </a:lnTo>
                  <a:lnTo>
                    <a:pt x="0" y="1491104"/>
                  </a:lnTo>
                </a:path>
                <a:path w="675639" h="2580640" extrusionOk="0">
                  <a:moveTo>
                    <a:pt x="0" y="1421028"/>
                  </a:moveTo>
                  <a:lnTo>
                    <a:pt x="0" y="1421028"/>
                  </a:lnTo>
                  <a:lnTo>
                    <a:pt x="0" y="1409131"/>
                  </a:lnTo>
                </a:path>
                <a:path w="675639" h="2580640" extrusionOk="0">
                  <a:moveTo>
                    <a:pt x="0" y="1337742"/>
                  </a:moveTo>
                  <a:lnTo>
                    <a:pt x="0" y="1337742"/>
                  </a:lnTo>
                  <a:lnTo>
                    <a:pt x="0" y="1325855"/>
                  </a:lnTo>
                </a:path>
                <a:path w="675639" h="2580640" extrusionOk="0">
                  <a:moveTo>
                    <a:pt x="0" y="1255778"/>
                  </a:moveTo>
                  <a:lnTo>
                    <a:pt x="0" y="1255778"/>
                  </a:lnTo>
                  <a:lnTo>
                    <a:pt x="0" y="1242595"/>
                  </a:lnTo>
                </a:path>
                <a:path w="675639" h="2580640" extrusionOk="0">
                  <a:moveTo>
                    <a:pt x="0" y="1172463"/>
                  </a:moveTo>
                  <a:lnTo>
                    <a:pt x="0" y="1172463"/>
                  </a:lnTo>
                  <a:lnTo>
                    <a:pt x="0" y="1160654"/>
                  </a:lnTo>
                </a:path>
                <a:path w="675639" h="2580640" extrusionOk="0">
                  <a:moveTo>
                    <a:pt x="0" y="1089282"/>
                  </a:moveTo>
                  <a:lnTo>
                    <a:pt x="0" y="1089282"/>
                  </a:lnTo>
                  <a:lnTo>
                    <a:pt x="0" y="1077299"/>
                  </a:lnTo>
                </a:path>
                <a:path w="675639" h="2580640" extrusionOk="0">
                  <a:moveTo>
                    <a:pt x="0" y="1007337"/>
                  </a:moveTo>
                  <a:lnTo>
                    <a:pt x="0" y="1007337"/>
                  </a:lnTo>
                  <a:lnTo>
                    <a:pt x="0" y="994118"/>
                  </a:lnTo>
                </a:path>
                <a:path w="675639" h="2580640" extrusionOk="0">
                  <a:moveTo>
                    <a:pt x="0" y="923971"/>
                  </a:moveTo>
                  <a:lnTo>
                    <a:pt x="0" y="923971"/>
                  </a:lnTo>
                  <a:lnTo>
                    <a:pt x="0" y="912164"/>
                  </a:lnTo>
                </a:path>
                <a:path w="675639" h="2580640" extrusionOk="0">
                  <a:moveTo>
                    <a:pt x="0" y="840617"/>
                  </a:moveTo>
                  <a:lnTo>
                    <a:pt x="0" y="840617"/>
                  </a:lnTo>
                  <a:lnTo>
                    <a:pt x="0" y="828810"/>
                  </a:lnTo>
                </a:path>
                <a:path w="675639" h="2580640" extrusionOk="0">
                  <a:moveTo>
                    <a:pt x="0" y="758677"/>
                  </a:moveTo>
                  <a:lnTo>
                    <a:pt x="0" y="758677"/>
                  </a:lnTo>
                  <a:lnTo>
                    <a:pt x="0" y="745456"/>
                  </a:lnTo>
                </a:path>
                <a:path w="675639" h="2580640" extrusionOk="0">
                  <a:moveTo>
                    <a:pt x="0" y="675494"/>
                  </a:moveTo>
                  <a:lnTo>
                    <a:pt x="0" y="675494"/>
                  </a:lnTo>
                  <a:lnTo>
                    <a:pt x="0" y="663516"/>
                  </a:lnTo>
                </a:path>
                <a:path w="675639" h="2580640" extrusionOk="0">
                  <a:moveTo>
                    <a:pt x="0" y="592139"/>
                  </a:moveTo>
                  <a:lnTo>
                    <a:pt x="0" y="592139"/>
                  </a:lnTo>
                  <a:lnTo>
                    <a:pt x="0" y="580333"/>
                  </a:lnTo>
                </a:path>
                <a:path w="675639" h="2580640" extrusionOk="0">
                  <a:moveTo>
                    <a:pt x="0" y="510200"/>
                  </a:moveTo>
                  <a:lnTo>
                    <a:pt x="0" y="510200"/>
                  </a:lnTo>
                  <a:lnTo>
                    <a:pt x="0" y="496978"/>
                  </a:lnTo>
                </a:path>
                <a:path w="675639" h="2580640" extrusionOk="0">
                  <a:moveTo>
                    <a:pt x="0" y="427016"/>
                  </a:moveTo>
                  <a:lnTo>
                    <a:pt x="0" y="427016"/>
                  </a:lnTo>
                  <a:lnTo>
                    <a:pt x="0" y="415039"/>
                  </a:lnTo>
                </a:path>
                <a:path w="675639" h="2580640" extrusionOk="0">
                  <a:moveTo>
                    <a:pt x="0" y="343662"/>
                  </a:moveTo>
                  <a:lnTo>
                    <a:pt x="0" y="343662"/>
                  </a:lnTo>
                  <a:lnTo>
                    <a:pt x="0" y="331660"/>
                  </a:lnTo>
                </a:path>
                <a:path w="675639" h="2580640" extrusionOk="0">
                  <a:moveTo>
                    <a:pt x="0" y="261698"/>
                  </a:moveTo>
                  <a:lnTo>
                    <a:pt x="0" y="261698"/>
                  </a:lnTo>
                  <a:lnTo>
                    <a:pt x="0" y="248501"/>
                  </a:lnTo>
                </a:path>
                <a:path w="675639" h="2580640" extrusionOk="0">
                  <a:moveTo>
                    <a:pt x="0" y="178368"/>
                  </a:moveTo>
                  <a:lnTo>
                    <a:pt x="0" y="178368"/>
                  </a:lnTo>
                  <a:lnTo>
                    <a:pt x="0" y="166537"/>
                  </a:lnTo>
                </a:path>
                <a:path w="675639" h="2580640" extrusionOk="0">
                  <a:moveTo>
                    <a:pt x="0" y="95185"/>
                  </a:moveTo>
                  <a:lnTo>
                    <a:pt x="0" y="95185"/>
                  </a:lnTo>
                  <a:lnTo>
                    <a:pt x="0" y="83183"/>
                  </a:lnTo>
                </a:path>
                <a:path w="675639" h="2580640" extrusionOk="0">
                  <a:moveTo>
                    <a:pt x="0" y="13221"/>
                  </a:moveTo>
                  <a:lnTo>
                    <a:pt x="0" y="13221"/>
                  </a:lnTo>
                  <a:lnTo>
                    <a:pt x="0" y="0"/>
                  </a:lnTo>
                </a:path>
                <a:path w="675639" h="2580640" extrusionOk="0">
                  <a:moveTo>
                    <a:pt x="675015" y="2580364"/>
                  </a:moveTo>
                  <a:lnTo>
                    <a:pt x="675015" y="2580364"/>
                  </a:lnTo>
                  <a:lnTo>
                    <a:pt x="675015" y="25684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6245831" y="569514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4" h="120000" extrusionOk="0">
                  <a:moveTo>
                    <a:pt x="0" y="0"/>
                  </a:moveTo>
                  <a:lnTo>
                    <a:pt x="528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6248473" y="3198726"/>
              <a:ext cx="675640" cy="2580640"/>
            </a:xfrm>
            <a:custGeom>
              <a:avLst/>
              <a:gdLst/>
              <a:ahLst/>
              <a:cxnLst/>
              <a:rect l="l" t="t" r="r" b="b"/>
              <a:pathLst>
                <a:path w="675640" h="2580640" extrusionOk="0">
                  <a:moveTo>
                    <a:pt x="0" y="1669546"/>
                  </a:moveTo>
                  <a:lnTo>
                    <a:pt x="0" y="1669546"/>
                  </a:lnTo>
                  <a:lnTo>
                    <a:pt x="0" y="1657659"/>
                  </a:lnTo>
                </a:path>
                <a:path w="675640" h="2580640" extrusionOk="0">
                  <a:moveTo>
                    <a:pt x="0" y="1586278"/>
                  </a:moveTo>
                  <a:lnTo>
                    <a:pt x="0" y="1586278"/>
                  </a:lnTo>
                  <a:lnTo>
                    <a:pt x="0" y="1574381"/>
                  </a:lnTo>
                </a:path>
                <a:path w="675640" h="2580640" extrusionOk="0">
                  <a:moveTo>
                    <a:pt x="0" y="1504316"/>
                  </a:moveTo>
                  <a:lnTo>
                    <a:pt x="0" y="1504316"/>
                  </a:lnTo>
                  <a:lnTo>
                    <a:pt x="0" y="1491104"/>
                  </a:lnTo>
                </a:path>
                <a:path w="675640" h="2580640" extrusionOk="0">
                  <a:moveTo>
                    <a:pt x="0" y="1421028"/>
                  </a:moveTo>
                  <a:lnTo>
                    <a:pt x="0" y="1421028"/>
                  </a:lnTo>
                  <a:lnTo>
                    <a:pt x="0" y="1409131"/>
                  </a:lnTo>
                </a:path>
                <a:path w="675640" h="2580640" extrusionOk="0">
                  <a:moveTo>
                    <a:pt x="0" y="1255778"/>
                  </a:moveTo>
                  <a:lnTo>
                    <a:pt x="0" y="1255778"/>
                  </a:lnTo>
                  <a:lnTo>
                    <a:pt x="0" y="1242595"/>
                  </a:lnTo>
                </a:path>
                <a:path w="675640" h="2580640" extrusionOk="0">
                  <a:moveTo>
                    <a:pt x="0" y="1172463"/>
                  </a:moveTo>
                  <a:lnTo>
                    <a:pt x="0" y="1172463"/>
                  </a:lnTo>
                  <a:lnTo>
                    <a:pt x="0" y="1160654"/>
                  </a:lnTo>
                </a:path>
                <a:path w="675640" h="2580640" extrusionOk="0">
                  <a:moveTo>
                    <a:pt x="0" y="1089282"/>
                  </a:moveTo>
                  <a:lnTo>
                    <a:pt x="0" y="1089282"/>
                  </a:lnTo>
                  <a:lnTo>
                    <a:pt x="0" y="1077299"/>
                  </a:lnTo>
                </a:path>
                <a:path w="675640" h="2580640" extrusionOk="0">
                  <a:moveTo>
                    <a:pt x="0" y="1007337"/>
                  </a:moveTo>
                  <a:lnTo>
                    <a:pt x="0" y="1007337"/>
                  </a:lnTo>
                  <a:lnTo>
                    <a:pt x="0" y="994118"/>
                  </a:lnTo>
                </a:path>
                <a:path w="675640" h="2580640" extrusionOk="0">
                  <a:moveTo>
                    <a:pt x="0" y="923971"/>
                  </a:moveTo>
                  <a:lnTo>
                    <a:pt x="0" y="923971"/>
                  </a:lnTo>
                  <a:lnTo>
                    <a:pt x="0" y="912164"/>
                  </a:lnTo>
                </a:path>
                <a:path w="675640" h="2580640" extrusionOk="0">
                  <a:moveTo>
                    <a:pt x="0" y="840617"/>
                  </a:moveTo>
                  <a:lnTo>
                    <a:pt x="0" y="840617"/>
                  </a:lnTo>
                  <a:lnTo>
                    <a:pt x="0" y="828810"/>
                  </a:lnTo>
                </a:path>
                <a:path w="675640" h="2580640" extrusionOk="0">
                  <a:moveTo>
                    <a:pt x="0" y="758677"/>
                  </a:moveTo>
                  <a:lnTo>
                    <a:pt x="0" y="758677"/>
                  </a:lnTo>
                  <a:lnTo>
                    <a:pt x="0" y="745456"/>
                  </a:lnTo>
                </a:path>
                <a:path w="675640" h="2580640" extrusionOk="0">
                  <a:moveTo>
                    <a:pt x="0" y="675494"/>
                  </a:moveTo>
                  <a:lnTo>
                    <a:pt x="0" y="675494"/>
                  </a:lnTo>
                  <a:lnTo>
                    <a:pt x="0" y="663516"/>
                  </a:lnTo>
                </a:path>
                <a:path w="675640" h="2580640" extrusionOk="0">
                  <a:moveTo>
                    <a:pt x="0" y="592139"/>
                  </a:moveTo>
                  <a:lnTo>
                    <a:pt x="0" y="592139"/>
                  </a:lnTo>
                  <a:lnTo>
                    <a:pt x="0" y="580333"/>
                  </a:lnTo>
                </a:path>
                <a:path w="675640" h="2580640" extrusionOk="0">
                  <a:moveTo>
                    <a:pt x="0" y="427016"/>
                  </a:moveTo>
                  <a:lnTo>
                    <a:pt x="0" y="427016"/>
                  </a:lnTo>
                  <a:lnTo>
                    <a:pt x="0" y="415039"/>
                  </a:lnTo>
                </a:path>
                <a:path w="675640" h="2580640" extrusionOk="0">
                  <a:moveTo>
                    <a:pt x="0" y="343662"/>
                  </a:moveTo>
                  <a:lnTo>
                    <a:pt x="0" y="343662"/>
                  </a:lnTo>
                  <a:lnTo>
                    <a:pt x="0" y="331660"/>
                  </a:lnTo>
                </a:path>
                <a:path w="675640" h="2580640" extrusionOk="0">
                  <a:moveTo>
                    <a:pt x="0" y="13221"/>
                  </a:moveTo>
                  <a:lnTo>
                    <a:pt x="0" y="13221"/>
                  </a:lnTo>
                  <a:lnTo>
                    <a:pt x="0" y="0"/>
                  </a:lnTo>
                </a:path>
                <a:path w="675640" h="2580640" extrusionOk="0">
                  <a:moveTo>
                    <a:pt x="675039" y="2580364"/>
                  </a:moveTo>
                  <a:lnTo>
                    <a:pt x="675039" y="2580364"/>
                  </a:lnTo>
                  <a:lnTo>
                    <a:pt x="675039" y="25684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6920870" y="569514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120000" extrusionOk="0">
                  <a:moveTo>
                    <a:pt x="0" y="0"/>
                  </a:moveTo>
                  <a:lnTo>
                    <a:pt x="528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6923512" y="3198726"/>
              <a:ext cx="675005" cy="2580640"/>
            </a:xfrm>
            <a:custGeom>
              <a:avLst/>
              <a:gdLst/>
              <a:ahLst/>
              <a:cxnLst/>
              <a:rect l="l" t="t" r="r" b="b"/>
              <a:pathLst>
                <a:path w="675004" h="2580640" extrusionOk="0">
                  <a:moveTo>
                    <a:pt x="0" y="1586278"/>
                  </a:moveTo>
                  <a:lnTo>
                    <a:pt x="0" y="1586278"/>
                  </a:lnTo>
                  <a:lnTo>
                    <a:pt x="0" y="1574381"/>
                  </a:lnTo>
                </a:path>
                <a:path w="675004" h="2580640" extrusionOk="0">
                  <a:moveTo>
                    <a:pt x="0" y="1504316"/>
                  </a:moveTo>
                  <a:lnTo>
                    <a:pt x="0" y="1504316"/>
                  </a:lnTo>
                  <a:lnTo>
                    <a:pt x="0" y="1491104"/>
                  </a:lnTo>
                </a:path>
                <a:path w="675004" h="2580640" extrusionOk="0">
                  <a:moveTo>
                    <a:pt x="0" y="1421028"/>
                  </a:moveTo>
                  <a:lnTo>
                    <a:pt x="0" y="1421028"/>
                  </a:lnTo>
                  <a:lnTo>
                    <a:pt x="0" y="1409131"/>
                  </a:lnTo>
                </a:path>
                <a:path w="675004" h="2580640" extrusionOk="0">
                  <a:moveTo>
                    <a:pt x="0" y="1255778"/>
                  </a:moveTo>
                  <a:lnTo>
                    <a:pt x="0" y="1255778"/>
                  </a:lnTo>
                  <a:lnTo>
                    <a:pt x="0" y="1242595"/>
                  </a:lnTo>
                </a:path>
                <a:path w="675004" h="2580640" extrusionOk="0">
                  <a:moveTo>
                    <a:pt x="0" y="1172463"/>
                  </a:moveTo>
                  <a:lnTo>
                    <a:pt x="0" y="1172463"/>
                  </a:lnTo>
                  <a:lnTo>
                    <a:pt x="0" y="1160654"/>
                  </a:lnTo>
                </a:path>
                <a:path w="675004" h="2580640" extrusionOk="0">
                  <a:moveTo>
                    <a:pt x="0" y="1089282"/>
                  </a:moveTo>
                  <a:lnTo>
                    <a:pt x="0" y="1089282"/>
                  </a:lnTo>
                  <a:lnTo>
                    <a:pt x="0" y="1077299"/>
                  </a:lnTo>
                </a:path>
                <a:path w="675004" h="2580640" extrusionOk="0">
                  <a:moveTo>
                    <a:pt x="0" y="1007337"/>
                  </a:moveTo>
                  <a:lnTo>
                    <a:pt x="0" y="1007337"/>
                  </a:lnTo>
                  <a:lnTo>
                    <a:pt x="0" y="994118"/>
                  </a:lnTo>
                </a:path>
                <a:path w="675004" h="2580640" extrusionOk="0">
                  <a:moveTo>
                    <a:pt x="0" y="923971"/>
                  </a:moveTo>
                  <a:lnTo>
                    <a:pt x="0" y="923971"/>
                  </a:lnTo>
                  <a:lnTo>
                    <a:pt x="0" y="912164"/>
                  </a:lnTo>
                </a:path>
                <a:path w="675004" h="2580640" extrusionOk="0">
                  <a:moveTo>
                    <a:pt x="0" y="840617"/>
                  </a:moveTo>
                  <a:lnTo>
                    <a:pt x="0" y="840617"/>
                  </a:lnTo>
                  <a:lnTo>
                    <a:pt x="0" y="828810"/>
                  </a:lnTo>
                </a:path>
                <a:path w="675004" h="2580640" extrusionOk="0">
                  <a:moveTo>
                    <a:pt x="0" y="758677"/>
                  </a:moveTo>
                  <a:lnTo>
                    <a:pt x="0" y="758677"/>
                  </a:lnTo>
                  <a:lnTo>
                    <a:pt x="0" y="745456"/>
                  </a:lnTo>
                </a:path>
                <a:path w="675004" h="2580640" extrusionOk="0">
                  <a:moveTo>
                    <a:pt x="0" y="675494"/>
                  </a:moveTo>
                  <a:lnTo>
                    <a:pt x="0" y="675494"/>
                  </a:lnTo>
                  <a:lnTo>
                    <a:pt x="0" y="663516"/>
                  </a:lnTo>
                </a:path>
                <a:path w="675004" h="2580640" extrusionOk="0">
                  <a:moveTo>
                    <a:pt x="0" y="592139"/>
                  </a:moveTo>
                  <a:lnTo>
                    <a:pt x="0" y="592139"/>
                  </a:lnTo>
                  <a:lnTo>
                    <a:pt x="0" y="580333"/>
                  </a:lnTo>
                </a:path>
                <a:path w="675004" h="2580640" extrusionOk="0">
                  <a:moveTo>
                    <a:pt x="0" y="510200"/>
                  </a:moveTo>
                  <a:lnTo>
                    <a:pt x="0" y="510200"/>
                  </a:lnTo>
                  <a:lnTo>
                    <a:pt x="0" y="496978"/>
                  </a:lnTo>
                </a:path>
                <a:path w="675004" h="2580640" extrusionOk="0">
                  <a:moveTo>
                    <a:pt x="0" y="13221"/>
                  </a:moveTo>
                  <a:lnTo>
                    <a:pt x="0" y="13221"/>
                  </a:lnTo>
                  <a:lnTo>
                    <a:pt x="0" y="0"/>
                  </a:lnTo>
                </a:path>
                <a:path w="675004" h="2580640" extrusionOk="0">
                  <a:moveTo>
                    <a:pt x="674917" y="2580364"/>
                  </a:moveTo>
                  <a:lnTo>
                    <a:pt x="674917" y="2580364"/>
                  </a:lnTo>
                  <a:lnTo>
                    <a:pt x="674917" y="25684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7595788" y="5695149"/>
              <a:ext cx="5715" cy="0"/>
            </a:xfrm>
            <a:custGeom>
              <a:avLst/>
              <a:gdLst/>
              <a:ahLst/>
              <a:cxnLst/>
              <a:rect l="l" t="t" r="r" b="b"/>
              <a:pathLst>
                <a:path w="5715" h="120000" extrusionOk="0">
                  <a:moveTo>
                    <a:pt x="0" y="0"/>
                  </a:moveTo>
                  <a:lnTo>
                    <a:pt x="528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5573458" y="3198726"/>
              <a:ext cx="3375025" cy="2580640"/>
            </a:xfrm>
            <a:custGeom>
              <a:avLst/>
              <a:gdLst/>
              <a:ahLst/>
              <a:cxnLst/>
              <a:rect l="l" t="t" r="r" b="b"/>
              <a:pathLst>
                <a:path w="3375025" h="2580640" extrusionOk="0">
                  <a:moveTo>
                    <a:pt x="2024972" y="1255778"/>
                  </a:moveTo>
                  <a:lnTo>
                    <a:pt x="2024972" y="1255778"/>
                  </a:lnTo>
                  <a:lnTo>
                    <a:pt x="2024972" y="1242595"/>
                  </a:lnTo>
                </a:path>
                <a:path w="3375025" h="2580640" extrusionOk="0">
                  <a:moveTo>
                    <a:pt x="2024972" y="1172463"/>
                  </a:moveTo>
                  <a:lnTo>
                    <a:pt x="2024972" y="1172463"/>
                  </a:lnTo>
                  <a:lnTo>
                    <a:pt x="2024972" y="1160654"/>
                  </a:lnTo>
                </a:path>
                <a:path w="3375025" h="2580640" extrusionOk="0">
                  <a:moveTo>
                    <a:pt x="2024972" y="1089282"/>
                  </a:moveTo>
                  <a:lnTo>
                    <a:pt x="2024972" y="1089282"/>
                  </a:lnTo>
                  <a:lnTo>
                    <a:pt x="2024972" y="1077299"/>
                  </a:lnTo>
                </a:path>
                <a:path w="3375025" h="2580640" extrusionOk="0">
                  <a:moveTo>
                    <a:pt x="2024972" y="1007337"/>
                  </a:moveTo>
                  <a:lnTo>
                    <a:pt x="2024972" y="1007337"/>
                  </a:lnTo>
                  <a:lnTo>
                    <a:pt x="2024972" y="994118"/>
                  </a:lnTo>
                </a:path>
                <a:path w="3375025" h="2580640" extrusionOk="0">
                  <a:moveTo>
                    <a:pt x="2024972" y="923971"/>
                  </a:moveTo>
                  <a:lnTo>
                    <a:pt x="2024972" y="923971"/>
                  </a:lnTo>
                  <a:lnTo>
                    <a:pt x="2024972" y="912164"/>
                  </a:lnTo>
                </a:path>
                <a:path w="3375025" h="2580640" extrusionOk="0">
                  <a:moveTo>
                    <a:pt x="2024972" y="840617"/>
                  </a:moveTo>
                  <a:lnTo>
                    <a:pt x="2024972" y="840617"/>
                  </a:lnTo>
                  <a:lnTo>
                    <a:pt x="2024972" y="828810"/>
                  </a:lnTo>
                </a:path>
                <a:path w="3375025" h="2580640" extrusionOk="0">
                  <a:moveTo>
                    <a:pt x="2024972" y="758677"/>
                  </a:moveTo>
                  <a:lnTo>
                    <a:pt x="2024972" y="758677"/>
                  </a:lnTo>
                  <a:lnTo>
                    <a:pt x="2024972" y="745456"/>
                  </a:lnTo>
                </a:path>
                <a:path w="3375025" h="2580640" extrusionOk="0">
                  <a:moveTo>
                    <a:pt x="2024972" y="675494"/>
                  </a:moveTo>
                  <a:lnTo>
                    <a:pt x="2024972" y="675494"/>
                  </a:lnTo>
                  <a:lnTo>
                    <a:pt x="2024972" y="663516"/>
                  </a:lnTo>
                </a:path>
                <a:path w="3375025" h="2580640" extrusionOk="0">
                  <a:moveTo>
                    <a:pt x="2024972" y="592139"/>
                  </a:moveTo>
                  <a:lnTo>
                    <a:pt x="2024972" y="592139"/>
                  </a:lnTo>
                  <a:lnTo>
                    <a:pt x="2024972" y="580333"/>
                  </a:lnTo>
                </a:path>
                <a:path w="3375025" h="2580640" extrusionOk="0">
                  <a:moveTo>
                    <a:pt x="2024972" y="510200"/>
                  </a:moveTo>
                  <a:lnTo>
                    <a:pt x="2024972" y="510200"/>
                  </a:lnTo>
                  <a:lnTo>
                    <a:pt x="2024972" y="496978"/>
                  </a:lnTo>
                </a:path>
                <a:path w="3375025" h="2580640" extrusionOk="0">
                  <a:moveTo>
                    <a:pt x="2024972" y="427016"/>
                  </a:moveTo>
                  <a:lnTo>
                    <a:pt x="2024972" y="427016"/>
                  </a:lnTo>
                  <a:lnTo>
                    <a:pt x="2024972" y="415039"/>
                  </a:lnTo>
                </a:path>
                <a:path w="3375025" h="2580640" extrusionOk="0">
                  <a:moveTo>
                    <a:pt x="2024972" y="343662"/>
                  </a:moveTo>
                  <a:lnTo>
                    <a:pt x="2024972" y="343662"/>
                  </a:lnTo>
                  <a:lnTo>
                    <a:pt x="2024972" y="331660"/>
                  </a:lnTo>
                </a:path>
                <a:path w="3375025" h="2580640" extrusionOk="0">
                  <a:moveTo>
                    <a:pt x="2024972" y="261698"/>
                  </a:moveTo>
                  <a:lnTo>
                    <a:pt x="2024972" y="261698"/>
                  </a:lnTo>
                  <a:lnTo>
                    <a:pt x="2024972" y="248501"/>
                  </a:lnTo>
                </a:path>
                <a:path w="3375025" h="2580640" extrusionOk="0">
                  <a:moveTo>
                    <a:pt x="2024972" y="13221"/>
                  </a:moveTo>
                  <a:lnTo>
                    <a:pt x="2024972" y="13221"/>
                  </a:lnTo>
                  <a:lnTo>
                    <a:pt x="2024972" y="0"/>
                  </a:lnTo>
                </a:path>
                <a:path w="3375025" h="2580640" extrusionOk="0">
                  <a:moveTo>
                    <a:pt x="2700084" y="2580364"/>
                  </a:moveTo>
                  <a:lnTo>
                    <a:pt x="2700084" y="2580364"/>
                  </a:lnTo>
                  <a:lnTo>
                    <a:pt x="2700084" y="2568470"/>
                  </a:lnTo>
                </a:path>
                <a:path w="3375025" h="2580640" extrusionOk="0">
                  <a:moveTo>
                    <a:pt x="2700084" y="2249887"/>
                  </a:moveTo>
                  <a:lnTo>
                    <a:pt x="2700084" y="2249887"/>
                  </a:lnTo>
                  <a:lnTo>
                    <a:pt x="2700084" y="2236675"/>
                  </a:lnTo>
                </a:path>
                <a:path w="3375025" h="2580640" extrusionOk="0">
                  <a:moveTo>
                    <a:pt x="2700084" y="2166598"/>
                  </a:moveTo>
                  <a:lnTo>
                    <a:pt x="2700084" y="2166598"/>
                  </a:lnTo>
                  <a:lnTo>
                    <a:pt x="2700084" y="2154701"/>
                  </a:lnTo>
                </a:path>
                <a:path w="3375025" h="2580640" extrusionOk="0">
                  <a:moveTo>
                    <a:pt x="2700084" y="2083312"/>
                  </a:moveTo>
                  <a:lnTo>
                    <a:pt x="2700084" y="2083312"/>
                  </a:lnTo>
                  <a:lnTo>
                    <a:pt x="2700084" y="2071425"/>
                  </a:lnTo>
                </a:path>
                <a:path w="3375025" h="2580640" extrusionOk="0">
                  <a:moveTo>
                    <a:pt x="2700084" y="1586278"/>
                  </a:moveTo>
                  <a:lnTo>
                    <a:pt x="2700084" y="1586278"/>
                  </a:lnTo>
                  <a:lnTo>
                    <a:pt x="2700084" y="1574381"/>
                  </a:lnTo>
                </a:path>
                <a:path w="3375025" h="2580640" extrusionOk="0">
                  <a:moveTo>
                    <a:pt x="2700084" y="1504316"/>
                  </a:moveTo>
                  <a:lnTo>
                    <a:pt x="2700084" y="1504316"/>
                  </a:lnTo>
                  <a:lnTo>
                    <a:pt x="2700084" y="1491104"/>
                  </a:lnTo>
                </a:path>
                <a:path w="3375025" h="2580640" extrusionOk="0">
                  <a:moveTo>
                    <a:pt x="2700084" y="1255778"/>
                  </a:moveTo>
                  <a:lnTo>
                    <a:pt x="2700084" y="1255778"/>
                  </a:lnTo>
                  <a:lnTo>
                    <a:pt x="2700084" y="1242595"/>
                  </a:lnTo>
                </a:path>
                <a:path w="3375025" h="2580640" extrusionOk="0">
                  <a:moveTo>
                    <a:pt x="2700084" y="1172463"/>
                  </a:moveTo>
                  <a:lnTo>
                    <a:pt x="2700084" y="1172463"/>
                  </a:lnTo>
                  <a:lnTo>
                    <a:pt x="2700084" y="1160654"/>
                  </a:lnTo>
                </a:path>
                <a:path w="3375025" h="2580640" extrusionOk="0">
                  <a:moveTo>
                    <a:pt x="2700084" y="1089282"/>
                  </a:moveTo>
                  <a:lnTo>
                    <a:pt x="2700084" y="1089282"/>
                  </a:lnTo>
                  <a:lnTo>
                    <a:pt x="2700084" y="1077299"/>
                  </a:lnTo>
                </a:path>
                <a:path w="3375025" h="2580640" extrusionOk="0">
                  <a:moveTo>
                    <a:pt x="2700084" y="1007337"/>
                  </a:moveTo>
                  <a:lnTo>
                    <a:pt x="2700084" y="1007337"/>
                  </a:lnTo>
                  <a:lnTo>
                    <a:pt x="2700084" y="994118"/>
                  </a:lnTo>
                </a:path>
                <a:path w="3375025" h="2580640" extrusionOk="0">
                  <a:moveTo>
                    <a:pt x="2700084" y="923971"/>
                  </a:moveTo>
                  <a:lnTo>
                    <a:pt x="2700084" y="923971"/>
                  </a:lnTo>
                  <a:lnTo>
                    <a:pt x="2700084" y="912164"/>
                  </a:lnTo>
                </a:path>
                <a:path w="3375025" h="2580640" extrusionOk="0">
                  <a:moveTo>
                    <a:pt x="2700084" y="840617"/>
                  </a:moveTo>
                  <a:lnTo>
                    <a:pt x="2700084" y="840617"/>
                  </a:lnTo>
                  <a:lnTo>
                    <a:pt x="2700084" y="828810"/>
                  </a:lnTo>
                </a:path>
                <a:path w="3375025" h="2580640" extrusionOk="0">
                  <a:moveTo>
                    <a:pt x="2700084" y="758677"/>
                  </a:moveTo>
                  <a:lnTo>
                    <a:pt x="2700084" y="758677"/>
                  </a:lnTo>
                  <a:lnTo>
                    <a:pt x="2700084" y="745456"/>
                  </a:lnTo>
                </a:path>
                <a:path w="3375025" h="2580640" extrusionOk="0">
                  <a:moveTo>
                    <a:pt x="2700084" y="675494"/>
                  </a:moveTo>
                  <a:lnTo>
                    <a:pt x="2700084" y="675494"/>
                  </a:lnTo>
                  <a:lnTo>
                    <a:pt x="2700084" y="663516"/>
                  </a:lnTo>
                </a:path>
                <a:path w="3375025" h="2580640" extrusionOk="0">
                  <a:moveTo>
                    <a:pt x="2700084" y="592139"/>
                  </a:moveTo>
                  <a:lnTo>
                    <a:pt x="2700084" y="592139"/>
                  </a:lnTo>
                  <a:lnTo>
                    <a:pt x="2700084" y="580333"/>
                  </a:lnTo>
                </a:path>
                <a:path w="3375025" h="2580640" extrusionOk="0">
                  <a:moveTo>
                    <a:pt x="2700084" y="510200"/>
                  </a:moveTo>
                  <a:lnTo>
                    <a:pt x="2700084" y="510200"/>
                  </a:lnTo>
                  <a:lnTo>
                    <a:pt x="2700084" y="496978"/>
                  </a:lnTo>
                </a:path>
                <a:path w="3375025" h="2580640" extrusionOk="0">
                  <a:moveTo>
                    <a:pt x="2700084" y="427016"/>
                  </a:moveTo>
                  <a:lnTo>
                    <a:pt x="2700084" y="427016"/>
                  </a:lnTo>
                  <a:lnTo>
                    <a:pt x="2700084" y="415039"/>
                  </a:lnTo>
                </a:path>
                <a:path w="3375025" h="2580640" extrusionOk="0">
                  <a:moveTo>
                    <a:pt x="2700084" y="343662"/>
                  </a:moveTo>
                  <a:lnTo>
                    <a:pt x="2700084" y="343662"/>
                  </a:lnTo>
                  <a:lnTo>
                    <a:pt x="2700084" y="331660"/>
                  </a:lnTo>
                </a:path>
                <a:path w="3375025" h="2580640" extrusionOk="0">
                  <a:moveTo>
                    <a:pt x="2700084" y="13221"/>
                  </a:moveTo>
                  <a:lnTo>
                    <a:pt x="2700084" y="13221"/>
                  </a:lnTo>
                  <a:lnTo>
                    <a:pt x="2700084" y="0"/>
                  </a:lnTo>
                </a:path>
                <a:path w="3375025" h="2580640" extrusionOk="0">
                  <a:moveTo>
                    <a:pt x="3375026" y="2580364"/>
                  </a:moveTo>
                  <a:lnTo>
                    <a:pt x="3375026" y="2580364"/>
                  </a:lnTo>
                  <a:lnTo>
                    <a:pt x="3375026" y="2568470"/>
                  </a:lnTo>
                </a:path>
                <a:path w="3375025" h="2580640" extrusionOk="0">
                  <a:moveTo>
                    <a:pt x="3375026" y="2498403"/>
                  </a:moveTo>
                  <a:lnTo>
                    <a:pt x="3375026" y="2498403"/>
                  </a:lnTo>
                  <a:lnTo>
                    <a:pt x="3375026" y="2485191"/>
                  </a:lnTo>
                </a:path>
                <a:path w="3375025" h="2580640" extrusionOk="0">
                  <a:moveTo>
                    <a:pt x="3375026" y="2415134"/>
                  </a:moveTo>
                  <a:lnTo>
                    <a:pt x="3375026" y="2415134"/>
                  </a:lnTo>
                  <a:lnTo>
                    <a:pt x="3375026" y="2403237"/>
                  </a:lnTo>
                </a:path>
                <a:path w="3375025" h="2580640" extrusionOk="0">
                  <a:moveTo>
                    <a:pt x="3375026" y="2331848"/>
                  </a:moveTo>
                  <a:lnTo>
                    <a:pt x="3375026" y="2331848"/>
                  </a:lnTo>
                  <a:lnTo>
                    <a:pt x="3375026" y="2319951"/>
                  </a:lnTo>
                </a:path>
                <a:path w="3375025" h="2580640" extrusionOk="0">
                  <a:moveTo>
                    <a:pt x="3375026" y="2249887"/>
                  </a:moveTo>
                  <a:lnTo>
                    <a:pt x="3375026" y="2249887"/>
                  </a:lnTo>
                  <a:lnTo>
                    <a:pt x="3375026" y="2236675"/>
                  </a:lnTo>
                </a:path>
                <a:path w="3375025" h="2580640" extrusionOk="0">
                  <a:moveTo>
                    <a:pt x="3375026" y="2166598"/>
                  </a:moveTo>
                  <a:lnTo>
                    <a:pt x="3375026" y="2166598"/>
                  </a:lnTo>
                  <a:lnTo>
                    <a:pt x="3375026" y="2154701"/>
                  </a:lnTo>
                </a:path>
                <a:path w="3375025" h="2580640" extrusionOk="0">
                  <a:moveTo>
                    <a:pt x="3375026" y="2083312"/>
                  </a:moveTo>
                  <a:lnTo>
                    <a:pt x="3375026" y="2083312"/>
                  </a:lnTo>
                  <a:lnTo>
                    <a:pt x="3375026" y="2071425"/>
                  </a:lnTo>
                </a:path>
                <a:path w="3375025" h="2580640" extrusionOk="0">
                  <a:moveTo>
                    <a:pt x="3375026" y="2001368"/>
                  </a:moveTo>
                  <a:lnTo>
                    <a:pt x="3375026" y="2001368"/>
                  </a:lnTo>
                  <a:lnTo>
                    <a:pt x="3375026" y="1988156"/>
                  </a:lnTo>
                </a:path>
                <a:path w="3375025" h="2580640" extrusionOk="0">
                  <a:moveTo>
                    <a:pt x="3375026" y="1918082"/>
                  </a:moveTo>
                  <a:lnTo>
                    <a:pt x="3375026" y="1918082"/>
                  </a:lnTo>
                  <a:lnTo>
                    <a:pt x="3375026" y="1906185"/>
                  </a:lnTo>
                </a:path>
                <a:path w="3375025" h="2580640" extrusionOk="0">
                  <a:moveTo>
                    <a:pt x="3375026" y="1834796"/>
                  </a:moveTo>
                  <a:lnTo>
                    <a:pt x="3375026" y="1834796"/>
                  </a:lnTo>
                  <a:lnTo>
                    <a:pt x="3375026" y="1822909"/>
                  </a:lnTo>
                </a:path>
                <a:path w="3375025" h="2580640" extrusionOk="0">
                  <a:moveTo>
                    <a:pt x="3375026" y="1752832"/>
                  </a:moveTo>
                  <a:lnTo>
                    <a:pt x="3375026" y="1752832"/>
                  </a:lnTo>
                  <a:lnTo>
                    <a:pt x="3375026" y="1739621"/>
                  </a:lnTo>
                </a:path>
                <a:path w="3375025" h="2580640" extrusionOk="0">
                  <a:moveTo>
                    <a:pt x="3375026" y="1669546"/>
                  </a:moveTo>
                  <a:lnTo>
                    <a:pt x="3375026" y="1669546"/>
                  </a:lnTo>
                  <a:lnTo>
                    <a:pt x="3375026" y="1657659"/>
                  </a:lnTo>
                </a:path>
                <a:path w="3375025" h="2580640" extrusionOk="0">
                  <a:moveTo>
                    <a:pt x="3375026" y="1586278"/>
                  </a:moveTo>
                  <a:lnTo>
                    <a:pt x="3375026" y="1586278"/>
                  </a:lnTo>
                  <a:lnTo>
                    <a:pt x="3375026" y="1574381"/>
                  </a:lnTo>
                </a:path>
                <a:path w="3375025" h="2580640" extrusionOk="0">
                  <a:moveTo>
                    <a:pt x="3375026" y="1504316"/>
                  </a:moveTo>
                  <a:lnTo>
                    <a:pt x="3375026" y="1504316"/>
                  </a:lnTo>
                  <a:lnTo>
                    <a:pt x="3375026" y="1491104"/>
                  </a:lnTo>
                </a:path>
                <a:path w="3375025" h="2580640" extrusionOk="0">
                  <a:moveTo>
                    <a:pt x="3375026" y="1421028"/>
                  </a:moveTo>
                  <a:lnTo>
                    <a:pt x="3375026" y="1421028"/>
                  </a:lnTo>
                  <a:lnTo>
                    <a:pt x="3375026" y="1409131"/>
                  </a:lnTo>
                </a:path>
                <a:path w="3375025" h="2580640" extrusionOk="0">
                  <a:moveTo>
                    <a:pt x="3375026" y="1337742"/>
                  </a:moveTo>
                  <a:lnTo>
                    <a:pt x="3375026" y="1337742"/>
                  </a:lnTo>
                  <a:lnTo>
                    <a:pt x="3375026" y="1325855"/>
                  </a:lnTo>
                </a:path>
                <a:path w="3375025" h="2580640" extrusionOk="0">
                  <a:moveTo>
                    <a:pt x="3375026" y="1255778"/>
                  </a:moveTo>
                  <a:lnTo>
                    <a:pt x="3375026" y="1255778"/>
                  </a:lnTo>
                  <a:lnTo>
                    <a:pt x="3375026" y="1242595"/>
                  </a:lnTo>
                </a:path>
                <a:path w="3375025" h="2580640" extrusionOk="0">
                  <a:moveTo>
                    <a:pt x="3375026" y="1172463"/>
                  </a:moveTo>
                  <a:lnTo>
                    <a:pt x="3375026" y="1172463"/>
                  </a:lnTo>
                  <a:lnTo>
                    <a:pt x="3375026" y="1160654"/>
                  </a:lnTo>
                </a:path>
                <a:path w="3375025" h="2580640" extrusionOk="0">
                  <a:moveTo>
                    <a:pt x="3375026" y="1089282"/>
                  </a:moveTo>
                  <a:lnTo>
                    <a:pt x="3375026" y="1089282"/>
                  </a:lnTo>
                  <a:lnTo>
                    <a:pt x="3375026" y="1077299"/>
                  </a:lnTo>
                </a:path>
                <a:path w="3375025" h="2580640" extrusionOk="0">
                  <a:moveTo>
                    <a:pt x="3375026" y="1007337"/>
                  </a:moveTo>
                  <a:lnTo>
                    <a:pt x="3375026" y="1007337"/>
                  </a:lnTo>
                  <a:lnTo>
                    <a:pt x="3375026" y="994118"/>
                  </a:lnTo>
                </a:path>
                <a:path w="3375025" h="2580640" extrusionOk="0">
                  <a:moveTo>
                    <a:pt x="3375026" y="923971"/>
                  </a:moveTo>
                  <a:lnTo>
                    <a:pt x="3375026" y="923971"/>
                  </a:lnTo>
                  <a:lnTo>
                    <a:pt x="3375026" y="912164"/>
                  </a:lnTo>
                </a:path>
                <a:path w="3375025" h="2580640" extrusionOk="0">
                  <a:moveTo>
                    <a:pt x="3375026" y="840617"/>
                  </a:moveTo>
                  <a:lnTo>
                    <a:pt x="3375026" y="840617"/>
                  </a:lnTo>
                  <a:lnTo>
                    <a:pt x="3375026" y="828810"/>
                  </a:lnTo>
                </a:path>
                <a:path w="3375025" h="2580640" extrusionOk="0">
                  <a:moveTo>
                    <a:pt x="3375026" y="758677"/>
                  </a:moveTo>
                  <a:lnTo>
                    <a:pt x="3375026" y="758677"/>
                  </a:lnTo>
                  <a:lnTo>
                    <a:pt x="3375026" y="745456"/>
                  </a:lnTo>
                </a:path>
                <a:path w="3375025" h="2580640" extrusionOk="0">
                  <a:moveTo>
                    <a:pt x="3375026" y="675494"/>
                  </a:moveTo>
                  <a:lnTo>
                    <a:pt x="3375026" y="675494"/>
                  </a:lnTo>
                  <a:lnTo>
                    <a:pt x="3375026" y="663516"/>
                  </a:lnTo>
                </a:path>
                <a:path w="3375025" h="2580640" extrusionOk="0">
                  <a:moveTo>
                    <a:pt x="3375026" y="592139"/>
                  </a:moveTo>
                  <a:lnTo>
                    <a:pt x="3375026" y="592139"/>
                  </a:lnTo>
                  <a:lnTo>
                    <a:pt x="3375026" y="580333"/>
                  </a:lnTo>
                </a:path>
                <a:path w="3375025" h="2580640" extrusionOk="0">
                  <a:moveTo>
                    <a:pt x="3375026" y="510200"/>
                  </a:moveTo>
                  <a:lnTo>
                    <a:pt x="3375026" y="510200"/>
                  </a:lnTo>
                  <a:lnTo>
                    <a:pt x="3375026" y="496978"/>
                  </a:lnTo>
                </a:path>
                <a:path w="3375025" h="2580640" extrusionOk="0">
                  <a:moveTo>
                    <a:pt x="3375026" y="427016"/>
                  </a:moveTo>
                  <a:lnTo>
                    <a:pt x="3375026" y="427016"/>
                  </a:lnTo>
                  <a:lnTo>
                    <a:pt x="3375026" y="415039"/>
                  </a:lnTo>
                </a:path>
                <a:path w="3375025" h="2580640" extrusionOk="0">
                  <a:moveTo>
                    <a:pt x="3375026" y="343662"/>
                  </a:moveTo>
                  <a:lnTo>
                    <a:pt x="3375026" y="343662"/>
                  </a:lnTo>
                  <a:lnTo>
                    <a:pt x="3375026" y="331660"/>
                  </a:lnTo>
                </a:path>
                <a:path w="3375025" h="2580640" extrusionOk="0">
                  <a:moveTo>
                    <a:pt x="3375026" y="261698"/>
                  </a:moveTo>
                  <a:lnTo>
                    <a:pt x="3375026" y="261698"/>
                  </a:lnTo>
                  <a:lnTo>
                    <a:pt x="3375026" y="248501"/>
                  </a:lnTo>
                </a:path>
                <a:path w="3375025" h="2580640" extrusionOk="0">
                  <a:moveTo>
                    <a:pt x="3375026" y="178368"/>
                  </a:moveTo>
                  <a:lnTo>
                    <a:pt x="3375026" y="178368"/>
                  </a:lnTo>
                  <a:lnTo>
                    <a:pt x="3375026" y="166537"/>
                  </a:lnTo>
                </a:path>
                <a:path w="3375025" h="2580640" extrusionOk="0">
                  <a:moveTo>
                    <a:pt x="3375026" y="95185"/>
                  </a:moveTo>
                  <a:lnTo>
                    <a:pt x="3375026" y="95185"/>
                  </a:lnTo>
                  <a:lnTo>
                    <a:pt x="3375026" y="83183"/>
                  </a:lnTo>
                </a:path>
                <a:path w="3375025" h="2580640" extrusionOk="0">
                  <a:moveTo>
                    <a:pt x="3375026" y="13221"/>
                  </a:moveTo>
                  <a:lnTo>
                    <a:pt x="3375026" y="13221"/>
                  </a:lnTo>
                  <a:lnTo>
                    <a:pt x="3375026" y="0"/>
                  </a:lnTo>
                </a:path>
                <a:path w="3375025" h="2580640" extrusionOk="0">
                  <a:moveTo>
                    <a:pt x="0" y="2580364"/>
                  </a:moveTo>
                  <a:lnTo>
                    <a:pt x="0" y="2580364"/>
                  </a:lnTo>
                  <a:lnTo>
                    <a:pt x="11870" y="2580364"/>
                  </a:lnTo>
                </a:path>
                <a:path w="3375025" h="2580640" extrusionOk="0">
                  <a:moveTo>
                    <a:pt x="81896" y="2580364"/>
                  </a:moveTo>
                  <a:lnTo>
                    <a:pt x="81896" y="2580364"/>
                  </a:lnTo>
                  <a:lnTo>
                    <a:pt x="95107" y="2580364"/>
                  </a:lnTo>
                </a:path>
                <a:path w="3375025" h="2580640" extrusionOk="0">
                  <a:moveTo>
                    <a:pt x="165109" y="2580364"/>
                  </a:moveTo>
                  <a:lnTo>
                    <a:pt x="165109" y="2580364"/>
                  </a:lnTo>
                  <a:lnTo>
                    <a:pt x="177004" y="2580364"/>
                  </a:lnTo>
                </a:path>
                <a:path w="3375025" h="2580640" extrusionOk="0">
                  <a:moveTo>
                    <a:pt x="248347" y="2580364"/>
                  </a:moveTo>
                  <a:lnTo>
                    <a:pt x="248347" y="2580364"/>
                  </a:lnTo>
                  <a:lnTo>
                    <a:pt x="260217" y="2580364"/>
                  </a:lnTo>
                </a:path>
                <a:path w="3375025" h="2580640" extrusionOk="0">
                  <a:moveTo>
                    <a:pt x="330244" y="2580364"/>
                  </a:moveTo>
                  <a:lnTo>
                    <a:pt x="330244" y="2580364"/>
                  </a:lnTo>
                  <a:lnTo>
                    <a:pt x="343454" y="2580364"/>
                  </a:lnTo>
                </a:path>
                <a:path w="3375025" h="2580640" extrusionOk="0">
                  <a:moveTo>
                    <a:pt x="413457" y="2580364"/>
                  </a:moveTo>
                  <a:lnTo>
                    <a:pt x="413457" y="2580364"/>
                  </a:lnTo>
                  <a:lnTo>
                    <a:pt x="425351" y="2580364"/>
                  </a:lnTo>
                </a:path>
                <a:path w="3375025" h="2580640" extrusionOk="0">
                  <a:moveTo>
                    <a:pt x="496670" y="2580364"/>
                  </a:moveTo>
                  <a:lnTo>
                    <a:pt x="496670" y="2580364"/>
                  </a:lnTo>
                  <a:lnTo>
                    <a:pt x="508564" y="2580364"/>
                  </a:lnTo>
                </a:path>
                <a:path w="3375025" h="2580640" extrusionOk="0">
                  <a:moveTo>
                    <a:pt x="578566" y="2580364"/>
                  </a:moveTo>
                  <a:lnTo>
                    <a:pt x="578566" y="2580364"/>
                  </a:lnTo>
                  <a:lnTo>
                    <a:pt x="591802" y="2580364"/>
                  </a:lnTo>
                </a:path>
                <a:path w="3375025" h="2580640" extrusionOk="0">
                  <a:moveTo>
                    <a:pt x="661804" y="2580364"/>
                  </a:moveTo>
                  <a:lnTo>
                    <a:pt x="661804" y="2580364"/>
                  </a:lnTo>
                  <a:lnTo>
                    <a:pt x="673698" y="2580364"/>
                  </a:lnTo>
                </a:path>
                <a:path w="3375025" h="2580640" extrusionOk="0">
                  <a:moveTo>
                    <a:pt x="745017" y="2580364"/>
                  </a:moveTo>
                  <a:lnTo>
                    <a:pt x="745017" y="2580364"/>
                  </a:lnTo>
                  <a:lnTo>
                    <a:pt x="756911" y="2580364"/>
                  </a:lnTo>
                </a:path>
                <a:path w="3375025" h="2580640" extrusionOk="0">
                  <a:moveTo>
                    <a:pt x="826914" y="2580364"/>
                  </a:moveTo>
                  <a:lnTo>
                    <a:pt x="826914" y="2580364"/>
                  </a:lnTo>
                  <a:lnTo>
                    <a:pt x="840124" y="2580364"/>
                  </a:lnTo>
                </a:path>
                <a:path w="3375025" h="2580640" extrusionOk="0">
                  <a:moveTo>
                    <a:pt x="910127" y="2580364"/>
                  </a:moveTo>
                  <a:lnTo>
                    <a:pt x="910127" y="2580364"/>
                  </a:lnTo>
                  <a:lnTo>
                    <a:pt x="922021" y="2580364"/>
                  </a:lnTo>
                </a:path>
                <a:path w="3375025" h="2580640" extrusionOk="0">
                  <a:moveTo>
                    <a:pt x="993364" y="2580364"/>
                  </a:moveTo>
                  <a:lnTo>
                    <a:pt x="993364" y="2580364"/>
                  </a:lnTo>
                  <a:lnTo>
                    <a:pt x="1005234" y="2580364"/>
                  </a:lnTo>
                </a:path>
                <a:path w="3375025" h="2580640" extrusionOk="0">
                  <a:moveTo>
                    <a:pt x="1075261" y="2580364"/>
                  </a:moveTo>
                  <a:lnTo>
                    <a:pt x="1075261" y="2580364"/>
                  </a:lnTo>
                  <a:lnTo>
                    <a:pt x="1088472" y="2580364"/>
                  </a:lnTo>
                </a:path>
                <a:path w="3375025" h="2580640" extrusionOk="0">
                  <a:moveTo>
                    <a:pt x="1158474" y="2580364"/>
                  </a:moveTo>
                  <a:lnTo>
                    <a:pt x="1158474" y="2580364"/>
                  </a:lnTo>
                  <a:lnTo>
                    <a:pt x="1170442" y="2580364"/>
                  </a:lnTo>
                </a:path>
                <a:path w="3375025" h="2580640" extrusionOk="0">
                  <a:moveTo>
                    <a:pt x="1241760" y="2580364"/>
                  </a:moveTo>
                  <a:lnTo>
                    <a:pt x="1241760" y="2580364"/>
                  </a:lnTo>
                  <a:lnTo>
                    <a:pt x="1253557" y="2580364"/>
                  </a:lnTo>
                </a:path>
                <a:path w="3375025" h="2580640" extrusionOk="0">
                  <a:moveTo>
                    <a:pt x="1323633" y="2580364"/>
                  </a:moveTo>
                  <a:lnTo>
                    <a:pt x="1323633" y="2580364"/>
                  </a:lnTo>
                  <a:lnTo>
                    <a:pt x="1336843" y="2580364"/>
                  </a:lnTo>
                </a:path>
                <a:path w="3375025" h="2580640" extrusionOk="0">
                  <a:moveTo>
                    <a:pt x="1406748" y="2580364"/>
                  </a:moveTo>
                  <a:lnTo>
                    <a:pt x="1406748" y="2580364"/>
                  </a:lnTo>
                  <a:lnTo>
                    <a:pt x="1418716" y="2580364"/>
                  </a:lnTo>
                </a:path>
                <a:path w="3375025" h="2580640" extrusionOk="0">
                  <a:moveTo>
                    <a:pt x="1490034" y="2580364"/>
                  </a:moveTo>
                  <a:lnTo>
                    <a:pt x="1490034" y="2580364"/>
                  </a:lnTo>
                  <a:lnTo>
                    <a:pt x="1502002" y="2580364"/>
                  </a:lnTo>
                </a:path>
                <a:path w="3375025" h="2580640" extrusionOk="0">
                  <a:moveTo>
                    <a:pt x="1571907" y="2580364"/>
                  </a:moveTo>
                  <a:lnTo>
                    <a:pt x="1571907" y="2580364"/>
                  </a:lnTo>
                  <a:lnTo>
                    <a:pt x="1585117" y="2580364"/>
                  </a:lnTo>
                </a:path>
                <a:path w="3375025" h="2580640" extrusionOk="0">
                  <a:moveTo>
                    <a:pt x="1655193" y="2580364"/>
                  </a:moveTo>
                  <a:lnTo>
                    <a:pt x="1655193" y="2580364"/>
                  </a:lnTo>
                  <a:lnTo>
                    <a:pt x="1666990" y="2580364"/>
                  </a:lnTo>
                </a:path>
                <a:path w="3375025" h="2580640" extrusionOk="0">
                  <a:moveTo>
                    <a:pt x="1738308" y="2580364"/>
                  </a:moveTo>
                  <a:lnTo>
                    <a:pt x="1738308" y="2580364"/>
                  </a:lnTo>
                  <a:lnTo>
                    <a:pt x="1750300" y="2580364"/>
                  </a:lnTo>
                </a:path>
                <a:path w="3375025" h="2580640" extrusionOk="0">
                  <a:moveTo>
                    <a:pt x="1820376" y="2580364"/>
                  </a:moveTo>
                  <a:lnTo>
                    <a:pt x="1820376" y="2580364"/>
                  </a:lnTo>
                  <a:lnTo>
                    <a:pt x="1833587" y="2580364"/>
                  </a:lnTo>
                </a:path>
                <a:path w="3375025" h="2580640" extrusionOk="0">
                  <a:moveTo>
                    <a:pt x="1903491" y="2580364"/>
                  </a:moveTo>
                  <a:lnTo>
                    <a:pt x="1903491" y="2580364"/>
                  </a:lnTo>
                  <a:lnTo>
                    <a:pt x="1915459" y="2580364"/>
                  </a:lnTo>
                </a:path>
                <a:path w="3375025" h="2580640" extrusionOk="0">
                  <a:moveTo>
                    <a:pt x="1986778" y="2580364"/>
                  </a:moveTo>
                  <a:lnTo>
                    <a:pt x="1986778" y="2580364"/>
                  </a:lnTo>
                  <a:lnTo>
                    <a:pt x="1998575" y="2580364"/>
                  </a:lnTo>
                </a:path>
                <a:path w="3375025" h="2580640" extrusionOk="0">
                  <a:moveTo>
                    <a:pt x="2068650" y="2580364"/>
                  </a:moveTo>
                  <a:lnTo>
                    <a:pt x="2068650" y="2580364"/>
                  </a:lnTo>
                  <a:lnTo>
                    <a:pt x="2081861" y="2580364"/>
                  </a:lnTo>
                </a:path>
                <a:path w="3375025" h="2580640" extrusionOk="0">
                  <a:moveTo>
                    <a:pt x="2151765" y="2580364"/>
                  </a:moveTo>
                  <a:lnTo>
                    <a:pt x="2151765" y="2580364"/>
                  </a:lnTo>
                  <a:lnTo>
                    <a:pt x="2163733" y="2580364"/>
                  </a:lnTo>
                </a:path>
                <a:path w="3375025" h="2580640" extrusionOk="0">
                  <a:moveTo>
                    <a:pt x="2235052" y="2580364"/>
                  </a:moveTo>
                  <a:lnTo>
                    <a:pt x="2235052" y="2580364"/>
                  </a:lnTo>
                  <a:lnTo>
                    <a:pt x="2247019" y="2580364"/>
                  </a:lnTo>
                </a:path>
                <a:path w="3375025" h="2580640" extrusionOk="0">
                  <a:moveTo>
                    <a:pt x="2316924" y="2580364"/>
                  </a:moveTo>
                  <a:lnTo>
                    <a:pt x="2316924" y="2580364"/>
                  </a:lnTo>
                  <a:lnTo>
                    <a:pt x="2330135" y="2580364"/>
                  </a:lnTo>
                </a:path>
                <a:path w="3375025" h="2580640" extrusionOk="0">
                  <a:moveTo>
                    <a:pt x="2400210" y="2580364"/>
                  </a:moveTo>
                  <a:lnTo>
                    <a:pt x="2400210" y="2580364"/>
                  </a:lnTo>
                  <a:lnTo>
                    <a:pt x="2412007" y="2580364"/>
                  </a:lnTo>
                </a:path>
                <a:path w="3375025" h="2580640" extrusionOk="0">
                  <a:moveTo>
                    <a:pt x="2483326" y="2580364"/>
                  </a:moveTo>
                  <a:lnTo>
                    <a:pt x="2483326" y="2580364"/>
                  </a:lnTo>
                  <a:lnTo>
                    <a:pt x="2495293" y="2580364"/>
                  </a:lnTo>
                </a:path>
                <a:path w="3375025" h="2580640" extrusionOk="0">
                  <a:moveTo>
                    <a:pt x="2565393" y="2580364"/>
                  </a:moveTo>
                  <a:lnTo>
                    <a:pt x="2565393" y="2580364"/>
                  </a:lnTo>
                  <a:lnTo>
                    <a:pt x="2578604" y="2580364"/>
                  </a:lnTo>
                </a:path>
                <a:path w="3375025" h="2580640" extrusionOk="0">
                  <a:moveTo>
                    <a:pt x="2648509" y="2580364"/>
                  </a:moveTo>
                  <a:lnTo>
                    <a:pt x="2648509" y="2580364"/>
                  </a:lnTo>
                  <a:lnTo>
                    <a:pt x="2660476" y="2580364"/>
                  </a:lnTo>
                </a:path>
                <a:path w="3375025" h="2580640" extrusionOk="0">
                  <a:moveTo>
                    <a:pt x="2731795" y="2580364"/>
                  </a:moveTo>
                  <a:lnTo>
                    <a:pt x="2731795" y="2580364"/>
                  </a:lnTo>
                  <a:lnTo>
                    <a:pt x="2743592" y="2580364"/>
                  </a:lnTo>
                </a:path>
                <a:path w="3375025" h="2580640" extrusionOk="0">
                  <a:moveTo>
                    <a:pt x="2813667" y="2580364"/>
                  </a:moveTo>
                  <a:lnTo>
                    <a:pt x="2813667" y="2580364"/>
                  </a:lnTo>
                  <a:lnTo>
                    <a:pt x="2826878" y="2580364"/>
                  </a:lnTo>
                </a:path>
                <a:path w="3375025" h="2580640" extrusionOk="0">
                  <a:moveTo>
                    <a:pt x="2896953" y="2580364"/>
                  </a:moveTo>
                  <a:lnTo>
                    <a:pt x="2896953" y="2580364"/>
                  </a:lnTo>
                  <a:lnTo>
                    <a:pt x="2908751" y="2580364"/>
                  </a:lnTo>
                </a:path>
                <a:path w="3375025" h="2580640" extrusionOk="0">
                  <a:moveTo>
                    <a:pt x="2980069" y="2580364"/>
                  </a:moveTo>
                  <a:lnTo>
                    <a:pt x="2980069" y="2580364"/>
                  </a:lnTo>
                  <a:lnTo>
                    <a:pt x="2992037" y="2580364"/>
                  </a:lnTo>
                </a:path>
                <a:path w="3375025" h="2580640" extrusionOk="0">
                  <a:moveTo>
                    <a:pt x="3061941" y="2580364"/>
                  </a:moveTo>
                  <a:lnTo>
                    <a:pt x="3061941" y="2580364"/>
                  </a:lnTo>
                  <a:lnTo>
                    <a:pt x="3075152" y="2580364"/>
                  </a:lnTo>
                </a:path>
                <a:path w="3375025" h="2580640" extrusionOk="0">
                  <a:moveTo>
                    <a:pt x="3145228" y="2580364"/>
                  </a:moveTo>
                  <a:lnTo>
                    <a:pt x="3145228" y="2580364"/>
                  </a:lnTo>
                  <a:lnTo>
                    <a:pt x="3157025" y="2580364"/>
                  </a:lnTo>
                </a:path>
                <a:path w="3375025" h="2580640" extrusionOk="0">
                  <a:moveTo>
                    <a:pt x="3228514" y="2580364"/>
                  </a:moveTo>
                  <a:lnTo>
                    <a:pt x="3228514" y="2580364"/>
                  </a:lnTo>
                  <a:lnTo>
                    <a:pt x="3240311" y="2580364"/>
                  </a:lnTo>
                </a:path>
                <a:path w="3375025" h="2580640" extrusionOk="0">
                  <a:moveTo>
                    <a:pt x="3310411" y="2580364"/>
                  </a:moveTo>
                  <a:lnTo>
                    <a:pt x="3310411" y="2580364"/>
                  </a:lnTo>
                  <a:lnTo>
                    <a:pt x="3323597" y="2580364"/>
                  </a:lnTo>
                </a:path>
                <a:path w="3375025" h="2580640" extrusionOk="0">
                  <a:moveTo>
                    <a:pt x="0" y="2060843"/>
                  </a:moveTo>
                  <a:lnTo>
                    <a:pt x="0" y="2060843"/>
                  </a:lnTo>
                  <a:lnTo>
                    <a:pt x="11870" y="2060843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5657989" y="5256925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w="120000" h="5714" extrusionOk="0">
                  <a:moveTo>
                    <a:pt x="0" y="0"/>
                  </a:moveTo>
                  <a:lnTo>
                    <a:pt x="0" y="5288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7984857" y="5256925"/>
              <a:ext cx="0" cy="5715"/>
            </a:xfrm>
            <a:custGeom>
              <a:avLst/>
              <a:gdLst/>
              <a:ahLst/>
              <a:cxnLst/>
              <a:rect l="l" t="t" r="r" b="b"/>
              <a:pathLst>
                <a:path w="120000" h="5714" extrusionOk="0">
                  <a:moveTo>
                    <a:pt x="0" y="0"/>
                  </a:moveTo>
                  <a:lnTo>
                    <a:pt x="0" y="5288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5573458" y="3181479"/>
              <a:ext cx="3324225" cy="2078355"/>
            </a:xfrm>
            <a:custGeom>
              <a:avLst/>
              <a:gdLst/>
              <a:ahLst/>
              <a:cxnLst/>
              <a:rect l="l" t="t" r="r" b="b"/>
              <a:pathLst>
                <a:path w="3324225" h="2078354" extrusionOk="0">
                  <a:moveTo>
                    <a:pt x="2648509" y="2078090"/>
                  </a:moveTo>
                  <a:lnTo>
                    <a:pt x="2648509" y="2078090"/>
                  </a:lnTo>
                  <a:lnTo>
                    <a:pt x="2660476" y="2078090"/>
                  </a:lnTo>
                </a:path>
                <a:path w="3324225" h="2078354" extrusionOk="0">
                  <a:moveTo>
                    <a:pt x="2731795" y="2078090"/>
                  </a:moveTo>
                  <a:lnTo>
                    <a:pt x="2731795" y="2078090"/>
                  </a:lnTo>
                  <a:lnTo>
                    <a:pt x="2743592" y="2078090"/>
                  </a:lnTo>
                </a:path>
                <a:path w="3324225" h="2078354" extrusionOk="0">
                  <a:moveTo>
                    <a:pt x="2813667" y="2078090"/>
                  </a:moveTo>
                  <a:lnTo>
                    <a:pt x="2813667" y="2078090"/>
                  </a:lnTo>
                  <a:lnTo>
                    <a:pt x="2826878" y="2078090"/>
                  </a:lnTo>
                </a:path>
                <a:path w="3324225" h="2078354" extrusionOk="0">
                  <a:moveTo>
                    <a:pt x="3310411" y="2078090"/>
                  </a:moveTo>
                  <a:lnTo>
                    <a:pt x="3310411" y="2078090"/>
                  </a:lnTo>
                  <a:lnTo>
                    <a:pt x="3323597" y="2078090"/>
                  </a:lnTo>
                </a:path>
                <a:path w="3324225" h="2078354" extrusionOk="0">
                  <a:moveTo>
                    <a:pt x="0" y="1558576"/>
                  </a:moveTo>
                  <a:lnTo>
                    <a:pt x="0" y="1558576"/>
                  </a:lnTo>
                  <a:lnTo>
                    <a:pt x="11870" y="1558576"/>
                  </a:lnTo>
                </a:path>
                <a:path w="3324225" h="2078354" extrusionOk="0">
                  <a:moveTo>
                    <a:pt x="165109" y="1558576"/>
                  </a:moveTo>
                  <a:lnTo>
                    <a:pt x="165109" y="1558576"/>
                  </a:lnTo>
                  <a:lnTo>
                    <a:pt x="177004" y="1558576"/>
                  </a:lnTo>
                </a:path>
                <a:path w="3324225" h="2078354" extrusionOk="0">
                  <a:moveTo>
                    <a:pt x="248347" y="1558576"/>
                  </a:moveTo>
                  <a:lnTo>
                    <a:pt x="248347" y="1558576"/>
                  </a:lnTo>
                  <a:lnTo>
                    <a:pt x="260217" y="1558576"/>
                  </a:lnTo>
                </a:path>
                <a:path w="3324225" h="2078354" extrusionOk="0">
                  <a:moveTo>
                    <a:pt x="330244" y="1558576"/>
                  </a:moveTo>
                  <a:lnTo>
                    <a:pt x="330244" y="1558576"/>
                  </a:lnTo>
                  <a:lnTo>
                    <a:pt x="343454" y="1558576"/>
                  </a:lnTo>
                </a:path>
                <a:path w="3324225" h="2078354" extrusionOk="0">
                  <a:moveTo>
                    <a:pt x="496670" y="1558576"/>
                  </a:moveTo>
                  <a:lnTo>
                    <a:pt x="496670" y="1558576"/>
                  </a:lnTo>
                  <a:lnTo>
                    <a:pt x="508564" y="1558576"/>
                  </a:lnTo>
                </a:path>
                <a:path w="3324225" h="2078354" extrusionOk="0">
                  <a:moveTo>
                    <a:pt x="578566" y="1558576"/>
                  </a:moveTo>
                  <a:lnTo>
                    <a:pt x="578566" y="1558576"/>
                  </a:lnTo>
                  <a:lnTo>
                    <a:pt x="591802" y="1558576"/>
                  </a:lnTo>
                </a:path>
                <a:path w="3324225" h="2078354" extrusionOk="0">
                  <a:moveTo>
                    <a:pt x="661804" y="1558576"/>
                  </a:moveTo>
                  <a:lnTo>
                    <a:pt x="661804" y="1558576"/>
                  </a:lnTo>
                  <a:lnTo>
                    <a:pt x="673698" y="1558576"/>
                  </a:lnTo>
                </a:path>
                <a:path w="3324225" h="2078354" extrusionOk="0">
                  <a:moveTo>
                    <a:pt x="745017" y="1558576"/>
                  </a:moveTo>
                  <a:lnTo>
                    <a:pt x="745017" y="1558576"/>
                  </a:lnTo>
                  <a:lnTo>
                    <a:pt x="756911" y="1558576"/>
                  </a:lnTo>
                </a:path>
                <a:path w="3324225" h="2078354" extrusionOk="0">
                  <a:moveTo>
                    <a:pt x="1323633" y="1558576"/>
                  </a:moveTo>
                  <a:lnTo>
                    <a:pt x="1323633" y="1558576"/>
                  </a:lnTo>
                  <a:lnTo>
                    <a:pt x="1336843" y="1558576"/>
                  </a:lnTo>
                </a:path>
                <a:path w="3324225" h="2078354" extrusionOk="0">
                  <a:moveTo>
                    <a:pt x="1406748" y="1558576"/>
                  </a:moveTo>
                  <a:lnTo>
                    <a:pt x="1406748" y="1558576"/>
                  </a:lnTo>
                  <a:lnTo>
                    <a:pt x="1418716" y="1558576"/>
                  </a:lnTo>
                </a:path>
                <a:path w="3324225" h="2078354" extrusionOk="0">
                  <a:moveTo>
                    <a:pt x="1655193" y="1558576"/>
                  </a:moveTo>
                  <a:lnTo>
                    <a:pt x="1655193" y="1558576"/>
                  </a:lnTo>
                  <a:lnTo>
                    <a:pt x="1666990" y="1558576"/>
                  </a:lnTo>
                </a:path>
                <a:path w="3324225" h="2078354" extrusionOk="0">
                  <a:moveTo>
                    <a:pt x="1738308" y="1558576"/>
                  </a:moveTo>
                  <a:lnTo>
                    <a:pt x="1738308" y="1558576"/>
                  </a:lnTo>
                  <a:lnTo>
                    <a:pt x="1750300" y="1558576"/>
                  </a:lnTo>
                </a:path>
                <a:path w="3324225" h="2078354" extrusionOk="0">
                  <a:moveTo>
                    <a:pt x="1820376" y="1558576"/>
                  </a:moveTo>
                  <a:lnTo>
                    <a:pt x="1820376" y="1558576"/>
                  </a:lnTo>
                  <a:lnTo>
                    <a:pt x="1833587" y="1558576"/>
                  </a:lnTo>
                </a:path>
                <a:path w="3324225" h="2078354" extrusionOk="0">
                  <a:moveTo>
                    <a:pt x="2648509" y="1558576"/>
                  </a:moveTo>
                  <a:lnTo>
                    <a:pt x="2648509" y="1558576"/>
                  </a:lnTo>
                  <a:lnTo>
                    <a:pt x="2660476" y="1558576"/>
                  </a:lnTo>
                </a:path>
                <a:path w="3324225" h="2078354" extrusionOk="0">
                  <a:moveTo>
                    <a:pt x="2731795" y="1558576"/>
                  </a:moveTo>
                  <a:lnTo>
                    <a:pt x="2731795" y="1558576"/>
                  </a:lnTo>
                  <a:lnTo>
                    <a:pt x="2743592" y="1558576"/>
                  </a:lnTo>
                </a:path>
                <a:path w="3324225" h="2078354" extrusionOk="0">
                  <a:moveTo>
                    <a:pt x="3145228" y="1558576"/>
                  </a:moveTo>
                  <a:lnTo>
                    <a:pt x="3145228" y="1558576"/>
                  </a:lnTo>
                  <a:lnTo>
                    <a:pt x="3157025" y="1558576"/>
                  </a:lnTo>
                </a:path>
                <a:path w="3324225" h="2078354" extrusionOk="0">
                  <a:moveTo>
                    <a:pt x="3228514" y="1558576"/>
                  </a:moveTo>
                  <a:lnTo>
                    <a:pt x="3228514" y="1558576"/>
                  </a:lnTo>
                  <a:lnTo>
                    <a:pt x="3240311" y="1558576"/>
                  </a:lnTo>
                </a:path>
                <a:path w="3324225" h="2078354" extrusionOk="0">
                  <a:moveTo>
                    <a:pt x="3310411" y="1558576"/>
                  </a:moveTo>
                  <a:lnTo>
                    <a:pt x="3310411" y="1558576"/>
                  </a:lnTo>
                  <a:lnTo>
                    <a:pt x="3323597" y="1558576"/>
                  </a:lnTo>
                </a:path>
                <a:path w="3324225" h="2078354" extrusionOk="0">
                  <a:moveTo>
                    <a:pt x="0" y="1037796"/>
                  </a:moveTo>
                  <a:lnTo>
                    <a:pt x="0" y="1037796"/>
                  </a:lnTo>
                  <a:lnTo>
                    <a:pt x="11870" y="1037796"/>
                  </a:lnTo>
                </a:path>
                <a:path w="3324225" h="2078354" extrusionOk="0">
                  <a:moveTo>
                    <a:pt x="81896" y="1037796"/>
                  </a:moveTo>
                  <a:lnTo>
                    <a:pt x="81896" y="1037796"/>
                  </a:lnTo>
                  <a:lnTo>
                    <a:pt x="95107" y="1037796"/>
                  </a:lnTo>
                </a:path>
                <a:path w="3324225" h="2078354" extrusionOk="0">
                  <a:moveTo>
                    <a:pt x="165109" y="1037796"/>
                  </a:moveTo>
                  <a:lnTo>
                    <a:pt x="165109" y="1037796"/>
                  </a:lnTo>
                  <a:lnTo>
                    <a:pt x="177004" y="1037796"/>
                  </a:lnTo>
                </a:path>
                <a:path w="3324225" h="2078354" extrusionOk="0">
                  <a:moveTo>
                    <a:pt x="248347" y="1037796"/>
                  </a:moveTo>
                  <a:lnTo>
                    <a:pt x="248347" y="1037796"/>
                  </a:lnTo>
                  <a:lnTo>
                    <a:pt x="260217" y="1037796"/>
                  </a:lnTo>
                </a:path>
                <a:path w="3324225" h="2078354" extrusionOk="0">
                  <a:moveTo>
                    <a:pt x="330244" y="1037796"/>
                  </a:moveTo>
                  <a:lnTo>
                    <a:pt x="330244" y="1037796"/>
                  </a:lnTo>
                  <a:lnTo>
                    <a:pt x="343454" y="1037796"/>
                  </a:lnTo>
                </a:path>
                <a:path w="3324225" h="2078354" extrusionOk="0">
                  <a:moveTo>
                    <a:pt x="413457" y="1037796"/>
                  </a:moveTo>
                  <a:lnTo>
                    <a:pt x="413457" y="1037796"/>
                  </a:lnTo>
                  <a:lnTo>
                    <a:pt x="425351" y="1037796"/>
                  </a:lnTo>
                </a:path>
                <a:path w="3324225" h="2078354" extrusionOk="0">
                  <a:moveTo>
                    <a:pt x="496670" y="1037796"/>
                  </a:moveTo>
                  <a:lnTo>
                    <a:pt x="496670" y="1037796"/>
                  </a:lnTo>
                  <a:lnTo>
                    <a:pt x="508564" y="1037796"/>
                  </a:lnTo>
                </a:path>
                <a:path w="3324225" h="2078354" extrusionOk="0">
                  <a:moveTo>
                    <a:pt x="578566" y="1037796"/>
                  </a:moveTo>
                  <a:lnTo>
                    <a:pt x="578566" y="1037796"/>
                  </a:lnTo>
                  <a:lnTo>
                    <a:pt x="591802" y="1037796"/>
                  </a:lnTo>
                </a:path>
                <a:path w="3324225" h="2078354" extrusionOk="0">
                  <a:moveTo>
                    <a:pt x="661804" y="1037796"/>
                  </a:moveTo>
                  <a:lnTo>
                    <a:pt x="661804" y="1037796"/>
                  </a:lnTo>
                  <a:lnTo>
                    <a:pt x="673698" y="1037796"/>
                  </a:lnTo>
                </a:path>
                <a:path w="3324225" h="2078354" extrusionOk="0">
                  <a:moveTo>
                    <a:pt x="745017" y="1037796"/>
                  </a:moveTo>
                  <a:lnTo>
                    <a:pt x="745017" y="1037796"/>
                  </a:lnTo>
                  <a:lnTo>
                    <a:pt x="756911" y="1037796"/>
                  </a:lnTo>
                </a:path>
                <a:path w="3324225" h="2078354" extrusionOk="0">
                  <a:moveTo>
                    <a:pt x="826914" y="1037796"/>
                  </a:moveTo>
                  <a:lnTo>
                    <a:pt x="826914" y="1037796"/>
                  </a:lnTo>
                  <a:lnTo>
                    <a:pt x="840124" y="1037796"/>
                  </a:lnTo>
                </a:path>
                <a:path w="3324225" h="2078354" extrusionOk="0">
                  <a:moveTo>
                    <a:pt x="910127" y="1037796"/>
                  </a:moveTo>
                  <a:lnTo>
                    <a:pt x="910127" y="1037796"/>
                  </a:lnTo>
                  <a:lnTo>
                    <a:pt x="922021" y="1037796"/>
                  </a:lnTo>
                </a:path>
                <a:path w="3324225" h="2078354" extrusionOk="0">
                  <a:moveTo>
                    <a:pt x="993364" y="1037796"/>
                  </a:moveTo>
                  <a:lnTo>
                    <a:pt x="993364" y="1037796"/>
                  </a:lnTo>
                  <a:lnTo>
                    <a:pt x="1005234" y="1037796"/>
                  </a:lnTo>
                </a:path>
                <a:path w="3324225" h="2078354" extrusionOk="0">
                  <a:moveTo>
                    <a:pt x="1075261" y="1037796"/>
                  </a:moveTo>
                  <a:lnTo>
                    <a:pt x="1075261" y="1037796"/>
                  </a:lnTo>
                  <a:lnTo>
                    <a:pt x="1088472" y="1037796"/>
                  </a:lnTo>
                </a:path>
                <a:path w="3324225" h="2078354" extrusionOk="0">
                  <a:moveTo>
                    <a:pt x="1158474" y="1037796"/>
                  </a:moveTo>
                  <a:lnTo>
                    <a:pt x="1158474" y="1037796"/>
                  </a:lnTo>
                  <a:lnTo>
                    <a:pt x="1170442" y="1037796"/>
                  </a:lnTo>
                </a:path>
                <a:path w="3324225" h="2078354" extrusionOk="0">
                  <a:moveTo>
                    <a:pt x="1241760" y="1037796"/>
                  </a:moveTo>
                  <a:lnTo>
                    <a:pt x="1241760" y="1037796"/>
                  </a:lnTo>
                  <a:lnTo>
                    <a:pt x="1253557" y="1037796"/>
                  </a:lnTo>
                </a:path>
                <a:path w="3324225" h="2078354" extrusionOk="0">
                  <a:moveTo>
                    <a:pt x="1323633" y="1037796"/>
                  </a:moveTo>
                  <a:lnTo>
                    <a:pt x="1323633" y="1037796"/>
                  </a:lnTo>
                  <a:lnTo>
                    <a:pt x="1336843" y="1037796"/>
                  </a:lnTo>
                </a:path>
                <a:path w="3324225" h="2078354" extrusionOk="0">
                  <a:moveTo>
                    <a:pt x="1406748" y="1037796"/>
                  </a:moveTo>
                  <a:lnTo>
                    <a:pt x="1406748" y="1037796"/>
                  </a:lnTo>
                  <a:lnTo>
                    <a:pt x="1418716" y="1037796"/>
                  </a:lnTo>
                </a:path>
                <a:path w="3324225" h="2078354" extrusionOk="0">
                  <a:moveTo>
                    <a:pt x="1490034" y="1037796"/>
                  </a:moveTo>
                  <a:lnTo>
                    <a:pt x="1490034" y="1037796"/>
                  </a:lnTo>
                  <a:lnTo>
                    <a:pt x="1502002" y="1037796"/>
                  </a:lnTo>
                </a:path>
                <a:path w="3324225" h="2078354" extrusionOk="0">
                  <a:moveTo>
                    <a:pt x="1571907" y="1037796"/>
                  </a:moveTo>
                  <a:lnTo>
                    <a:pt x="1571907" y="1037796"/>
                  </a:lnTo>
                  <a:lnTo>
                    <a:pt x="1585117" y="1037796"/>
                  </a:lnTo>
                </a:path>
                <a:path w="3324225" h="2078354" extrusionOk="0">
                  <a:moveTo>
                    <a:pt x="1655193" y="1037796"/>
                  </a:moveTo>
                  <a:lnTo>
                    <a:pt x="1655193" y="1037796"/>
                  </a:lnTo>
                  <a:lnTo>
                    <a:pt x="1666990" y="1037796"/>
                  </a:lnTo>
                </a:path>
                <a:path w="3324225" h="2078354" extrusionOk="0">
                  <a:moveTo>
                    <a:pt x="1738308" y="1037796"/>
                  </a:moveTo>
                  <a:lnTo>
                    <a:pt x="1738308" y="1037796"/>
                  </a:lnTo>
                  <a:lnTo>
                    <a:pt x="1750300" y="1037796"/>
                  </a:lnTo>
                </a:path>
                <a:path w="3324225" h="2078354" extrusionOk="0">
                  <a:moveTo>
                    <a:pt x="1820376" y="1037796"/>
                  </a:moveTo>
                  <a:lnTo>
                    <a:pt x="1820376" y="1037796"/>
                  </a:lnTo>
                  <a:lnTo>
                    <a:pt x="1833587" y="1037796"/>
                  </a:lnTo>
                </a:path>
                <a:path w="3324225" h="2078354" extrusionOk="0">
                  <a:moveTo>
                    <a:pt x="1903491" y="1037796"/>
                  </a:moveTo>
                  <a:lnTo>
                    <a:pt x="1903491" y="1037796"/>
                  </a:lnTo>
                  <a:lnTo>
                    <a:pt x="1915459" y="1037796"/>
                  </a:lnTo>
                </a:path>
                <a:path w="3324225" h="2078354" extrusionOk="0">
                  <a:moveTo>
                    <a:pt x="1986778" y="1037796"/>
                  </a:moveTo>
                  <a:lnTo>
                    <a:pt x="1986778" y="1037796"/>
                  </a:lnTo>
                  <a:lnTo>
                    <a:pt x="1998575" y="1037796"/>
                  </a:lnTo>
                </a:path>
                <a:path w="3324225" h="2078354" extrusionOk="0">
                  <a:moveTo>
                    <a:pt x="2068650" y="1037796"/>
                  </a:moveTo>
                  <a:lnTo>
                    <a:pt x="2068650" y="1037796"/>
                  </a:lnTo>
                  <a:lnTo>
                    <a:pt x="2081861" y="1037796"/>
                  </a:lnTo>
                </a:path>
                <a:path w="3324225" h="2078354" extrusionOk="0">
                  <a:moveTo>
                    <a:pt x="2151765" y="1037796"/>
                  </a:moveTo>
                  <a:lnTo>
                    <a:pt x="2151765" y="1037796"/>
                  </a:lnTo>
                  <a:lnTo>
                    <a:pt x="2163733" y="1037796"/>
                  </a:lnTo>
                </a:path>
                <a:path w="3324225" h="2078354" extrusionOk="0">
                  <a:moveTo>
                    <a:pt x="2235052" y="1037796"/>
                  </a:moveTo>
                  <a:lnTo>
                    <a:pt x="2235052" y="1037796"/>
                  </a:lnTo>
                  <a:lnTo>
                    <a:pt x="2247019" y="1037796"/>
                  </a:lnTo>
                </a:path>
                <a:path w="3324225" h="2078354" extrusionOk="0">
                  <a:moveTo>
                    <a:pt x="2316924" y="1037796"/>
                  </a:moveTo>
                  <a:lnTo>
                    <a:pt x="2316924" y="1037796"/>
                  </a:lnTo>
                  <a:lnTo>
                    <a:pt x="2330135" y="1037796"/>
                  </a:lnTo>
                </a:path>
                <a:path w="3324225" h="2078354" extrusionOk="0">
                  <a:moveTo>
                    <a:pt x="2400210" y="1037796"/>
                  </a:moveTo>
                  <a:lnTo>
                    <a:pt x="2400210" y="1037796"/>
                  </a:lnTo>
                  <a:lnTo>
                    <a:pt x="2412007" y="1037796"/>
                  </a:lnTo>
                </a:path>
                <a:path w="3324225" h="2078354" extrusionOk="0">
                  <a:moveTo>
                    <a:pt x="2483326" y="1037796"/>
                  </a:moveTo>
                  <a:lnTo>
                    <a:pt x="2483326" y="1037796"/>
                  </a:lnTo>
                  <a:lnTo>
                    <a:pt x="2495293" y="1037796"/>
                  </a:lnTo>
                </a:path>
                <a:path w="3324225" h="2078354" extrusionOk="0">
                  <a:moveTo>
                    <a:pt x="2565393" y="1037796"/>
                  </a:moveTo>
                  <a:lnTo>
                    <a:pt x="2565393" y="1037796"/>
                  </a:lnTo>
                  <a:lnTo>
                    <a:pt x="2578604" y="1037796"/>
                  </a:lnTo>
                </a:path>
                <a:path w="3324225" h="2078354" extrusionOk="0">
                  <a:moveTo>
                    <a:pt x="2648509" y="1037796"/>
                  </a:moveTo>
                  <a:lnTo>
                    <a:pt x="2648509" y="1037796"/>
                  </a:lnTo>
                  <a:lnTo>
                    <a:pt x="2660476" y="1037796"/>
                  </a:lnTo>
                </a:path>
                <a:path w="3324225" h="2078354" extrusionOk="0">
                  <a:moveTo>
                    <a:pt x="2731795" y="1037796"/>
                  </a:moveTo>
                  <a:lnTo>
                    <a:pt x="2731795" y="1037796"/>
                  </a:lnTo>
                  <a:lnTo>
                    <a:pt x="2743592" y="1037796"/>
                  </a:lnTo>
                </a:path>
                <a:path w="3324225" h="2078354" extrusionOk="0">
                  <a:moveTo>
                    <a:pt x="2813667" y="1037796"/>
                  </a:moveTo>
                  <a:lnTo>
                    <a:pt x="2813667" y="1037796"/>
                  </a:lnTo>
                  <a:lnTo>
                    <a:pt x="2826878" y="1037796"/>
                  </a:lnTo>
                </a:path>
                <a:path w="3324225" h="2078354" extrusionOk="0">
                  <a:moveTo>
                    <a:pt x="2896953" y="1037796"/>
                  </a:moveTo>
                  <a:lnTo>
                    <a:pt x="2896953" y="1037796"/>
                  </a:lnTo>
                  <a:lnTo>
                    <a:pt x="2908751" y="1037796"/>
                  </a:lnTo>
                </a:path>
                <a:path w="3324225" h="2078354" extrusionOk="0">
                  <a:moveTo>
                    <a:pt x="2980069" y="1037796"/>
                  </a:moveTo>
                  <a:lnTo>
                    <a:pt x="2980069" y="1037796"/>
                  </a:lnTo>
                  <a:lnTo>
                    <a:pt x="2992037" y="1037796"/>
                  </a:lnTo>
                </a:path>
                <a:path w="3324225" h="2078354" extrusionOk="0">
                  <a:moveTo>
                    <a:pt x="3061941" y="1037796"/>
                  </a:moveTo>
                  <a:lnTo>
                    <a:pt x="3061941" y="1037796"/>
                  </a:lnTo>
                  <a:lnTo>
                    <a:pt x="3075152" y="1037796"/>
                  </a:lnTo>
                </a:path>
                <a:path w="3324225" h="2078354" extrusionOk="0">
                  <a:moveTo>
                    <a:pt x="3145228" y="1037796"/>
                  </a:moveTo>
                  <a:lnTo>
                    <a:pt x="3145228" y="1037796"/>
                  </a:lnTo>
                  <a:lnTo>
                    <a:pt x="3157025" y="1037796"/>
                  </a:lnTo>
                </a:path>
                <a:path w="3324225" h="2078354" extrusionOk="0">
                  <a:moveTo>
                    <a:pt x="3228514" y="1037796"/>
                  </a:moveTo>
                  <a:lnTo>
                    <a:pt x="3228514" y="1037796"/>
                  </a:lnTo>
                  <a:lnTo>
                    <a:pt x="3240311" y="1037796"/>
                  </a:lnTo>
                </a:path>
                <a:path w="3324225" h="2078354" extrusionOk="0">
                  <a:moveTo>
                    <a:pt x="3310411" y="1037796"/>
                  </a:moveTo>
                  <a:lnTo>
                    <a:pt x="3310411" y="1037796"/>
                  </a:lnTo>
                  <a:lnTo>
                    <a:pt x="3323597" y="1037796"/>
                  </a:lnTo>
                </a:path>
                <a:path w="3324225" h="2078354" extrusionOk="0">
                  <a:moveTo>
                    <a:pt x="0" y="518274"/>
                  </a:moveTo>
                  <a:lnTo>
                    <a:pt x="0" y="518274"/>
                  </a:lnTo>
                  <a:lnTo>
                    <a:pt x="11870" y="518274"/>
                  </a:lnTo>
                </a:path>
                <a:path w="3324225" h="2078354" extrusionOk="0">
                  <a:moveTo>
                    <a:pt x="81896" y="518274"/>
                  </a:moveTo>
                  <a:lnTo>
                    <a:pt x="81896" y="518274"/>
                  </a:lnTo>
                  <a:lnTo>
                    <a:pt x="95107" y="518274"/>
                  </a:lnTo>
                </a:path>
                <a:path w="3324225" h="2078354" extrusionOk="0">
                  <a:moveTo>
                    <a:pt x="165109" y="518274"/>
                  </a:moveTo>
                  <a:lnTo>
                    <a:pt x="165109" y="518274"/>
                  </a:lnTo>
                  <a:lnTo>
                    <a:pt x="177004" y="518274"/>
                  </a:lnTo>
                </a:path>
                <a:path w="3324225" h="2078354" extrusionOk="0">
                  <a:moveTo>
                    <a:pt x="745017" y="518274"/>
                  </a:moveTo>
                  <a:lnTo>
                    <a:pt x="745017" y="518274"/>
                  </a:lnTo>
                  <a:lnTo>
                    <a:pt x="756911" y="518274"/>
                  </a:lnTo>
                </a:path>
                <a:path w="3324225" h="2078354" extrusionOk="0">
                  <a:moveTo>
                    <a:pt x="826914" y="518274"/>
                  </a:moveTo>
                  <a:lnTo>
                    <a:pt x="826914" y="518274"/>
                  </a:lnTo>
                  <a:lnTo>
                    <a:pt x="840124" y="518274"/>
                  </a:lnTo>
                </a:path>
                <a:path w="3324225" h="2078354" extrusionOk="0">
                  <a:moveTo>
                    <a:pt x="910127" y="518274"/>
                  </a:moveTo>
                  <a:lnTo>
                    <a:pt x="910127" y="518274"/>
                  </a:lnTo>
                  <a:lnTo>
                    <a:pt x="922021" y="518274"/>
                  </a:lnTo>
                </a:path>
                <a:path w="3324225" h="2078354" extrusionOk="0">
                  <a:moveTo>
                    <a:pt x="1158474" y="518274"/>
                  </a:moveTo>
                  <a:lnTo>
                    <a:pt x="1158474" y="518274"/>
                  </a:lnTo>
                  <a:lnTo>
                    <a:pt x="1170442" y="518274"/>
                  </a:lnTo>
                </a:path>
                <a:path w="3324225" h="2078354" extrusionOk="0">
                  <a:moveTo>
                    <a:pt x="1241760" y="518274"/>
                  </a:moveTo>
                  <a:lnTo>
                    <a:pt x="1241760" y="518274"/>
                  </a:lnTo>
                  <a:lnTo>
                    <a:pt x="1253557" y="518274"/>
                  </a:lnTo>
                </a:path>
                <a:path w="3324225" h="2078354" extrusionOk="0">
                  <a:moveTo>
                    <a:pt x="1323633" y="518274"/>
                  </a:moveTo>
                  <a:lnTo>
                    <a:pt x="1323633" y="518274"/>
                  </a:lnTo>
                  <a:lnTo>
                    <a:pt x="1336843" y="518274"/>
                  </a:lnTo>
                </a:path>
                <a:path w="3324225" h="2078354" extrusionOk="0">
                  <a:moveTo>
                    <a:pt x="1655193" y="518274"/>
                  </a:moveTo>
                  <a:lnTo>
                    <a:pt x="1655193" y="518274"/>
                  </a:lnTo>
                  <a:lnTo>
                    <a:pt x="1666990" y="518274"/>
                  </a:lnTo>
                </a:path>
                <a:path w="3324225" h="2078354" extrusionOk="0">
                  <a:moveTo>
                    <a:pt x="1738308" y="518274"/>
                  </a:moveTo>
                  <a:lnTo>
                    <a:pt x="1738308" y="518274"/>
                  </a:lnTo>
                  <a:lnTo>
                    <a:pt x="1750300" y="518274"/>
                  </a:lnTo>
                </a:path>
                <a:path w="3324225" h="2078354" extrusionOk="0">
                  <a:moveTo>
                    <a:pt x="1986778" y="518274"/>
                  </a:moveTo>
                  <a:lnTo>
                    <a:pt x="1986778" y="518274"/>
                  </a:lnTo>
                  <a:lnTo>
                    <a:pt x="1998575" y="518274"/>
                  </a:lnTo>
                </a:path>
                <a:path w="3324225" h="2078354" extrusionOk="0">
                  <a:moveTo>
                    <a:pt x="2068650" y="518274"/>
                  </a:moveTo>
                  <a:lnTo>
                    <a:pt x="2068650" y="518274"/>
                  </a:lnTo>
                  <a:lnTo>
                    <a:pt x="2081861" y="518274"/>
                  </a:lnTo>
                </a:path>
                <a:path w="3324225" h="2078354" extrusionOk="0">
                  <a:moveTo>
                    <a:pt x="2151765" y="518274"/>
                  </a:moveTo>
                  <a:lnTo>
                    <a:pt x="2151765" y="518274"/>
                  </a:lnTo>
                  <a:lnTo>
                    <a:pt x="2163733" y="518274"/>
                  </a:lnTo>
                </a:path>
                <a:path w="3324225" h="2078354" extrusionOk="0">
                  <a:moveTo>
                    <a:pt x="2235052" y="518274"/>
                  </a:moveTo>
                  <a:lnTo>
                    <a:pt x="2235052" y="518274"/>
                  </a:lnTo>
                  <a:lnTo>
                    <a:pt x="2247019" y="518274"/>
                  </a:lnTo>
                </a:path>
                <a:path w="3324225" h="2078354" extrusionOk="0">
                  <a:moveTo>
                    <a:pt x="2565393" y="518274"/>
                  </a:moveTo>
                  <a:lnTo>
                    <a:pt x="2565393" y="518274"/>
                  </a:lnTo>
                  <a:lnTo>
                    <a:pt x="2578604" y="518274"/>
                  </a:lnTo>
                </a:path>
                <a:path w="3324225" h="2078354" extrusionOk="0">
                  <a:moveTo>
                    <a:pt x="2648509" y="518274"/>
                  </a:moveTo>
                  <a:lnTo>
                    <a:pt x="2648509" y="518274"/>
                  </a:lnTo>
                  <a:lnTo>
                    <a:pt x="2660476" y="518274"/>
                  </a:lnTo>
                </a:path>
                <a:path w="3324225" h="2078354" extrusionOk="0">
                  <a:moveTo>
                    <a:pt x="2731795" y="518274"/>
                  </a:moveTo>
                  <a:lnTo>
                    <a:pt x="2731795" y="518274"/>
                  </a:lnTo>
                  <a:lnTo>
                    <a:pt x="2743592" y="518274"/>
                  </a:lnTo>
                </a:path>
                <a:path w="3324225" h="2078354" extrusionOk="0">
                  <a:moveTo>
                    <a:pt x="3145228" y="518274"/>
                  </a:moveTo>
                  <a:lnTo>
                    <a:pt x="3145228" y="518274"/>
                  </a:lnTo>
                  <a:lnTo>
                    <a:pt x="3157025" y="518274"/>
                  </a:lnTo>
                </a:path>
                <a:path w="3324225" h="2078354" extrusionOk="0">
                  <a:moveTo>
                    <a:pt x="3228514" y="518274"/>
                  </a:moveTo>
                  <a:lnTo>
                    <a:pt x="3228514" y="518274"/>
                  </a:lnTo>
                  <a:lnTo>
                    <a:pt x="3240311" y="518274"/>
                  </a:lnTo>
                </a:path>
                <a:path w="3324225" h="2078354" extrusionOk="0">
                  <a:moveTo>
                    <a:pt x="3310411" y="518274"/>
                  </a:moveTo>
                  <a:lnTo>
                    <a:pt x="3310411" y="518274"/>
                  </a:lnTo>
                  <a:lnTo>
                    <a:pt x="3323597" y="518274"/>
                  </a:lnTo>
                </a:path>
                <a:path w="3324225" h="2078354" extrusionOk="0">
                  <a:moveTo>
                    <a:pt x="0" y="0"/>
                  </a:moveTo>
                  <a:lnTo>
                    <a:pt x="0" y="0"/>
                  </a:lnTo>
                  <a:lnTo>
                    <a:pt x="11870" y="0"/>
                  </a:lnTo>
                </a:path>
                <a:path w="3324225" h="2078354" extrusionOk="0">
                  <a:moveTo>
                    <a:pt x="81896" y="0"/>
                  </a:moveTo>
                  <a:lnTo>
                    <a:pt x="81896" y="0"/>
                  </a:lnTo>
                  <a:lnTo>
                    <a:pt x="95107" y="0"/>
                  </a:lnTo>
                </a:path>
                <a:path w="3324225" h="2078354" extrusionOk="0">
                  <a:moveTo>
                    <a:pt x="165109" y="0"/>
                  </a:moveTo>
                  <a:lnTo>
                    <a:pt x="165109" y="0"/>
                  </a:lnTo>
                  <a:lnTo>
                    <a:pt x="177004" y="0"/>
                  </a:lnTo>
                </a:path>
                <a:path w="3324225" h="2078354" extrusionOk="0">
                  <a:moveTo>
                    <a:pt x="248347" y="0"/>
                  </a:moveTo>
                  <a:lnTo>
                    <a:pt x="248347" y="0"/>
                  </a:lnTo>
                  <a:lnTo>
                    <a:pt x="260217" y="0"/>
                  </a:lnTo>
                </a:path>
                <a:path w="3324225" h="2078354" extrusionOk="0">
                  <a:moveTo>
                    <a:pt x="330244" y="0"/>
                  </a:moveTo>
                  <a:lnTo>
                    <a:pt x="330244" y="0"/>
                  </a:lnTo>
                  <a:lnTo>
                    <a:pt x="343454" y="0"/>
                  </a:lnTo>
                </a:path>
                <a:path w="3324225" h="2078354" extrusionOk="0">
                  <a:moveTo>
                    <a:pt x="413457" y="0"/>
                  </a:moveTo>
                  <a:lnTo>
                    <a:pt x="413457" y="0"/>
                  </a:lnTo>
                  <a:lnTo>
                    <a:pt x="425351" y="0"/>
                  </a:lnTo>
                </a:path>
                <a:path w="3324225" h="2078354" extrusionOk="0">
                  <a:moveTo>
                    <a:pt x="496670" y="0"/>
                  </a:moveTo>
                  <a:lnTo>
                    <a:pt x="496670" y="0"/>
                  </a:lnTo>
                  <a:lnTo>
                    <a:pt x="508564" y="0"/>
                  </a:lnTo>
                </a:path>
                <a:path w="3324225" h="2078354" extrusionOk="0">
                  <a:moveTo>
                    <a:pt x="578566" y="0"/>
                  </a:moveTo>
                  <a:lnTo>
                    <a:pt x="578566" y="0"/>
                  </a:lnTo>
                  <a:lnTo>
                    <a:pt x="591802" y="0"/>
                  </a:lnTo>
                </a:path>
                <a:path w="3324225" h="2078354" extrusionOk="0">
                  <a:moveTo>
                    <a:pt x="661804" y="0"/>
                  </a:moveTo>
                  <a:lnTo>
                    <a:pt x="661804" y="0"/>
                  </a:lnTo>
                  <a:lnTo>
                    <a:pt x="673698" y="0"/>
                  </a:lnTo>
                </a:path>
                <a:path w="3324225" h="2078354" extrusionOk="0">
                  <a:moveTo>
                    <a:pt x="745017" y="0"/>
                  </a:moveTo>
                  <a:lnTo>
                    <a:pt x="745017" y="0"/>
                  </a:lnTo>
                  <a:lnTo>
                    <a:pt x="756911" y="0"/>
                  </a:lnTo>
                </a:path>
                <a:path w="3324225" h="2078354" extrusionOk="0">
                  <a:moveTo>
                    <a:pt x="826914" y="0"/>
                  </a:moveTo>
                  <a:lnTo>
                    <a:pt x="826914" y="0"/>
                  </a:lnTo>
                  <a:lnTo>
                    <a:pt x="840124" y="0"/>
                  </a:lnTo>
                </a:path>
                <a:path w="3324225" h="2078354" extrusionOk="0">
                  <a:moveTo>
                    <a:pt x="910127" y="0"/>
                  </a:moveTo>
                  <a:lnTo>
                    <a:pt x="910127" y="0"/>
                  </a:lnTo>
                  <a:lnTo>
                    <a:pt x="922021" y="0"/>
                  </a:lnTo>
                </a:path>
                <a:path w="3324225" h="2078354" extrusionOk="0">
                  <a:moveTo>
                    <a:pt x="993364" y="0"/>
                  </a:moveTo>
                  <a:lnTo>
                    <a:pt x="993364" y="0"/>
                  </a:lnTo>
                  <a:lnTo>
                    <a:pt x="1005234" y="0"/>
                  </a:lnTo>
                </a:path>
                <a:path w="3324225" h="2078354" extrusionOk="0">
                  <a:moveTo>
                    <a:pt x="1075261" y="0"/>
                  </a:moveTo>
                  <a:lnTo>
                    <a:pt x="1075261" y="0"/>
                  </a:lnTo>
                  <a:lnTo>
                    <a:pt x="1088472" y="0"/>
                  </a:lnTo>
                </a:path>
                <a:path w="3324225" h="2078354" extrusionOk="0">
                  <a:moveTo>
                    <a:pt x="1158474" y="0"/>
                  </a:moveTo>
                  <a:lnTo>
                    <a:pt x="1158474" y="0"/>
                  </a:lnTo>
                  <a:lnTo>
                    <a:pt x="1170442" y="0"/>
                  </a:lnTo>
                </a:path>
                <a:path w="3324225" h="2078354" extrusionOk="0">
                  <a:moveTo>
                    <a:pt x="1241760" y="0"/>
                  </a:moveTo>
                  <a:lnTo>
                    <a:pt x="1241760" y="0"/>
                  </a:lnTo>
                  <a:lnTo>
                    <a:pt x="1253557" y="0"/>
                  </a:lnTo>
                </a:path>
                <a:path w="3324225" h="2078354" extrusionOk="0">
                  <a:moveTo>
                    <a:pt x="1323633" y="0"/>
                  </a:moveTo>
                  <a:lnTo>
                    <a:pt x="1323633" y="0"/>
                  </a:lnTo>
                  <a:lnTo>
                    <a:pt x="1336843" y="0"/>
                  </a:lnTo>
                </a:path>
                <a:path w="3324225" h="2078354" extrusionOk="0">
                  <a:moveTo>
                    <a:pt x="1406748" y="0"/>
                  </a:moveTo>
                  <a:lnTo>
                    <a:pt x="1406748" y="0"/>
                  </a:lnTo>
                  <a:lnTo>
                    <a:pt x="1418716" y="0"/>
                  </a:lnTo>
                </a:path>
                <a:path w="3324225" h="2078354" extrusionOk="0">
                  <a:moveTo>
                    <a:pt x="1490034" y="0"/>
                  </a:moveTo>
                  <a:lnTo>
                    <a:pt x="1490034" y="0"/>
                  </a:lnTo>
                  <a:lnTo>
                    <a:pt x="1502002" y="0"/>
                  </a:lnTo>
                </a:path>
                <a:path w="3324225" h="2078354" extrusionOk="0">
                  <a:moveTo>
                    <a:pt x="1571907" y="0"/>
                  </a:moveTo>
                  <a:lnTo>
                    <a:pt x="1571907" y="0"/>
                  </a:lnTo>
                  <a:lnTo>
                    <a:pt x="1585117" y="0"/>
                  </a:lnTo>
                </a:path>
                <a:path w="3324225" h="2078354" extrusionOk="0">
                  <a:moveTo>
                    <a:pt x="1655193" y="0"/>
                  </a:moveTo>
                  <a:lnTo>
                    <a:pt x="1655193" y="0"/>
                  </a:lnTo>
                  <a:lnTo>
                    <a:pt x="1666990" y="0"/>
                  </a:lnTo>
                </a:path>
                <a:path w="3324225" h="2078354" extrusionOk="0">
                  <a:moveTo>
                    <a:pt x="1738308" y="0"/>
                  </a:moveTo>
                  <a:lnTo>
                    <a:pt x="1738308" y="0"/>
                  </a:lnTo>
                  <a:lnTo>
                    <a:pt x="1750300" y="0"/>
                  </a:lnTo>
                </a:path>
                <a:path w="3324225" h="2078354" extrusionOk="0">
                  <a:moveTo>
                    <a:pt x="1820376" y="0"/>
                  </a:moveTo>
                  <a:lnTo>
                    <a:pt x="1820376" y="0"/>
                  </a:lnTo>
                  <a:lnTo>
                    <a:pt x="1833587" y="0"/>
                  </a:lnTo>
                </a:path>
                <a:path w="3324225" h="2078354" extrusionOk="0">
                  <a:moveTo>
                    <a:pt x="1903491" y="0"/>
                  </a:moveTo>
                  <a:lnTo>
                    <a:pt x="1903491" y="0"/>
                  </a:lnTo>
                  <a:lnTo>
                    <a:pt x="1915459" y="0"/>
                  </a:lnTo>
                </a:path>
                <a:path w="3324225" h="2078354" extrusionOk="0">
                  <a:moveTo>
                    <a:pt x="1986778" y="0"/>
                  </a:moveTo>
                  <a:lnTo>
                    <a:pt x="1986778" y="0"/>
                  </a:lnTo>
                  <a:lnTo>
                    <a:pt x="1998575" y="0"/>
                  </a:lnTo>
                </a:path>
                <a:path w="3324225" h="2078354" extrusionOk="0">
                  <a:moveTo>
                    <a:pt x="2068650" y="0"/>
                  </a:moveTo>
                  <a:lnTo>
                    <a:pt x="2068650" y="0"/>
                  </a:lnTo>
                  <a:lnTo>
                    <a:pt x="2081861" y="0"/>
                  </a:lnTo>
                </a:path>
                <a:path w="3324225" h="2078354" extrusionOk="0">
                  <a:moveTo>
                    <a:pt x="2151765" y="0"/>
                  </a:moveTo>
                  <a:lnTo>
                    <a:pt x="2151765" y="0"/>
                  </a:lnTo>
                  <a:lnTo>
                    <a:pt x="2163733" y="0"/>
                  </a:lnTo>
                </a:path>
                <a:path w="3324225" h="2078354" extrusionOk="0">
                  <a:moveTo>
                    <a:pt x="2235052" y="0"/>
                  </a:moveTo>
                  <a:lnTo>
                    <a:pt x="2235052" y="0"/>
                  </a:lnTo>
                  <a:lnTo>
                    <a:pt x="2247019" y="0"/>
                  </a:lnTo>
                </a:path>
                <a:path w="3324225" h="2078354" extrusionOk="0">
                  <a:moveTo>
                    <a:pt x="2316924" y="0"/>
                  </a:moveTo>
                  <a:lnTo>
                    <a:pt x="2316924" y="0"/>
                  </a:lnTo>
                  <a:lnTo>
                    <a:pt x="2330135" y="0"/>
                  </a:lnTo>
                </a:path>
                <a:path w="3324225" h="2078354" extrusionOk="0">
                  <a:moveTo>
                    <a:pt x="2400210" y="0"/>
                  </a:moveTo>
                  <a:lnTo>
                    <a:pt x="2400210" y="0"/>
                  </a:lnTo>
                  <a:lnTo>
                    <a:pt x="2412007" y="0"/>
                  </a:lnTo>
                </a:path>
                <a:path w="3324225" h="2078354" extrusionOk="0">
                  <a:moveTo>
                    <a:pt x="2483326" y="0"/>
                  </a:moveTo>
                  <a:lnTo>
                    <a:pt x="2483326" y="0"/>
                  </a:lnTo>
                  <a:lnTo>
                    <a:pt x="2495293" y="0"/>
                  </a:lnTo>
                </a:path>
                <a:path w="3324225" h="2078354" extrusionOk="0">
                  <a:moveTo>
                    <a:pt x="2565393" y="0"/>
                  </a:moveTo>
                  <a:lnTo>
                    <a:pt x="2565393" y="0"/>
                  </a:lnTo>
                  <a:lnTo>
                    <a:pt x="2578604" y="0"/>
                  </a:lnTo>
                </a:path>
                <a:path w="3324225" h="2078354" extrusionOk="0">
                  <a:moveTo>
                    <a:pt x="2648509" y="0"/>
                  </a:moveTo>
                  <a:lnTo>
                    <a:pt x="2648509" y="0"/>
                  </a:lnTo>
                  <a:lnTo>
                    <a:pt x="2660476" y="0"/>
                  </a:lnTo>
                </a:path>
                <a:path w="3324225" h="2078354" extrusionOk="0">
                  <a:moveTo>
                    <a:pt x="2731795" y="0"/>
                  </a:moveTo>
                  <a:lnTo>
                    <a:pt x="2731795" y="0"/>
                  </a:lnTo>
                  <a:lnTo>
                    <a:pt x="2743592" y="0"/>
                  </a:lnTo>
                </a:path>
                <a:path w="3324225" h="2078354" extrusionOk="0">
                  <a:moveTo>
                    <a:pt x="2813667" y="0"/>
                  </a:moveTo>
                  <a:lnTo>
                    <a:pt x="2813667" y="0"/>
                  </a:lnTo>
                  <a:lnTo>
                    <a:pt x="2826878" y="0"/>
                  </a:lnTo>
                </a:path>
                <a:path w="3324225" h="2078354" extrusionOk="0">
                  <a:moveTo>
                    <a:pt x="2896953" y="0"/>
                  </a:moveTo>
                  <a:lnTo>
                    <a:pt x="2896953" y="0"/>
                  </a:lnTo>
                  <a:lnTo>
                    <a:pt x="2908751" y="0"/>
                  </a:lnTo>
                </a:path>
                <a:path w="3324225" h="2078354" extrusionOk="0">
                  <a:moveTo>
                    <a:pt x="2980069" y="0"/>
                  </a:moveTo>
                  <a:lnTo>
                    <a:pt x="2980069" y="0"/>
                  </a:lnTo>
                  <a:lnTo>
                    <a:pt x="2992037" y="0"/>
                  </a:lnTo>
                </a:path>
                <a:path w="3324225" h="2078354" extrusionOk="0">
                  <a:moveTo>
                    <a:pt x="3061941" y="0"/>
                  </a:moveTo>
                  <a:lnTo>
                    <a:pt x="3061941" y="0"/>
                  </a:lnTo>
                  <a:lnTo>
                    <a:pt x="3075152" y="0"/>
                  </a:lnTo>
                </a:path>
                <a:path w="3324225" h="2078354" extrusionOk="0">
                  <a:moveTo>
                    <a:pt x="3145228" y="0"/>
                  </a:moveTo>
                  <a:lnTo>
                    <a:pt x="3145228" y="0"/>
                  </a:lnTo>
                  <a:lnTo>
                    <a:pt x="3157025" y="0"/>
                  </a:lnTo>
                </a:path>
                <a:path w="3324225" h="2078354" extrusionOk="0">
                  <a:moveTo>
                    <a:pt x="3228514" y="0"/>
                  </a:moveTo>
                  <a:lnTo>
                    <a:pt x="3228514" y="0"/>
                  </a:lnTo>
                  <a:lnTo>
                    <a:pt x="3240311" y="0"/>
                  </a:lnTo>
                </a:path>
                <a:path w="3324225" h="2078354" extrusionOk="0">
                  <a:moveTo>
                    <a:pt x="3310411" y="0"/>
                  </a:moveTo>
                  <a:lnTo>
                    <a:pt x="3310411" y="0"/>
                  </a:lnTo>
                  <a:lnTo>
                    <a:pt x="332359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5573458" y="3180235"/>
              <a:ext cx="3375025" cy="2599055"/>
            </a:xfrm>
            <a:custGeom>
              <a:avLst/>
              <a:gdLst/>
              <a:ahLst/>
              <a:cxnLst/>
              <a:rect l="l" t="t" r="r" b="b"/>
              <a:pathLst>
                <a:path w="3375025" h="2599054" extrusionOk="0">
                  <a:moveTo>
                    <a:pt x="0" y="2598855"/>
                  </a:moveTo>
                  <a:lnTo>
                    <a:pt x="0" y="2598855"/>
                  </a:lnTo>
                  <a:lnTo>
                    <a:pt x="3375026" y="2598855"/>
                  </a:lnTo>
                </a:path>
                <a:path w="3375025" h="2599054" extrusionOk="0">
                  <a:moveTo>
                    <a:pt x="0" y="0"/>
                  </a:moveTo>
                  <a:lnTo>
                    <a:pt x="0" y="0"/>
                  </a:lnTo>
                  <a:lnTo>
                    <a:pt x="3375026" y="0"/>
                  </a:lnTo>
                </a:path>
                <a:path w="3375025" h="2599054" extrusionOk="0">
                  <a:moveTo>
                    <a:pt x="0" y="2598855"/>
                  </a:moveTo>
                  <a:lnTo>
                    <a:pt x="0" y="2598855"/>
                  </a:lnTo>
                  <a:lnTo>
                    <a:pt x="0" y="0"/>
                  </a:lnTo>
                </a:path>
                <a:path w="3375025" h="2599054" extrusionOk="0">
                  <a:moveTo>
                    <a:pt x="3375026" y="2598855"/>
                  </a:moveTo>
                  <a:lnTo>
                    <a:pt x="3375026" y="2598855"/>
                  </a:lnTo>
                  <a:lnTo>
                    <a:pt x="3375026" y="0"/>
                  </a:lnTo>
                </a:path>
                <a:path w="3375025" h="2599054" extrusionOk="0">
                  <a:moveTo>
                    <a:pt x="0" y="2598855"/>
                  </a:moveTo>
                  <a:lnTo>
                    <a:pt x="0" y="2598855"/>
                  </a:lnTo>
                  <a:lnTo>
                    <a:pt x="3375026" y="2598855"/>
                  </a:lnTo>
                </a:path>
                <a:path w="3375025" h="2599054" extrusionOk="0">
                  <a:moveTo>
                    <a:pt x="0" y="2598855"/>
                  </a:moveTo>
                  <a:lnTo>
                    <a:pt x="0" y="2598855"/>
                  </a:lnTo>
                  <a:lnTo>
                    <a:pt x="0" y="0"/>
                  </a:lnTo>
                </a:path>
                <a:path w="3375025" h="2599054" extrusionOk="0">
                  <a:moveTo>
                    <a:pt x="0" y="2598855"/>
                  </a:moveTo>
                  <a:lnTo>
                    <a:pt x="0" y="2598855"/>
                  </a:lnTo>
                  <a:lnTo>
                    <a:pt x="0" y="2565813"/>
                  </a:lnTo>
                </a:path>
                <a:path w="3375025" h="2599054" extrusionOk="0">
                  <a:moveTo>
                    <a:pt x="0" y="1244"/>
                  </a:moveTo>
                  <a:lnTo>
                    <a:pt x="0" y="1244"/>
                  </a:lnTo>
                  <a:lnTo>
                    <a:pt x="0" y="3437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5395130" y="5870313"/>
              <a:ext cx="45085" cy="121920"/>
            </a:xfrm>
            <a:custGeom>
              <a:avLst/>
              <a:gdLst/>
              <a:ahLst/>
              <a:cxnLst/>
              <a:rect l="l" t="t" r="r" b="b"/>
              <a:pathLst>
                <a:path w="45085" h="121920" extrusionOk="0">
                  <a:moveTo>
                    <a:pt x="44891" y="0"/>
                  </a:moveTo>
                  <a:lnTo>
                    <a:pt x="33016" y="0"/>
                  </a:lnTo>
                  <a:lnTo>
                    <a:pt x="30358" y="9249"/>
                  </a:lnTo>
                  <a:lnTo>
                    <a:pt x="27725" y="15859"/>
                  </a:lnTo>
                  <a:lnTo>
                    <a:pt x="22433" y="17184"/>
                  </a:lnTo>
                  <a:lnTo>
                    <a:pt x="18483" y="19822"/>
                  </a:lnTo>
                  <a:lnTo>
                    <a:pt x="10558" y="22470"/>
                  </a:lnTo>
                  <a:lnTo>
                    <a:pt x="0" y="23794"/>
                  </a:lnTo>
                  <a:lnTo>
                    <a:pt x="0" y="35681"/>
                  </a:lnTo>
                  <a:lnTo>
                    <a:pt x="29042" y="35681"/>
                  </a:lnTo>
                  <a:lnTo>
                    <a:pt x="29042" y="121615"/>
                  </a:lnTo>
                  <a:lnTo>
                    <a:pt x="44891" y="121615"/>
                  </a:lnTo>
                  <a:lnTo>
                    <a:pt x="448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13" name="Google Shape;813;p32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482303" y="5868990"/>
              <a:ext cx="280050" cy="12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p32"/>
            <p:cNvSpPr/>
            <p:nvPr/>
          </p:nvSpPr>
          <p:spPr>
            <a:xfrm>
              <a:off x="5573458" y="3181479"/>
              <a:ext cx="3375025" cy="2597785"/>
            </a:xfrm>
            <a:custGeom>
              <a:avLst/>
              <a:gdLst/>
              <a:ahLst/>
              <a:cxnLst/>
              <a:rect l="l" t="t" r="r" b="b"/>
              <a:pathLst>
                <a:path w="3375025" h="2597785" extrusionOk="0">
                  <a:moveTo>
                    <a:pt x="675015" y="2597611"/>
                  </a:moveTo>
                  <a:lnTo>
                    <a:pt x="675015" y="2597611"/>
                  </a:lnTo>
                  <a:lnTo>
                    <a:pt x="675015" y="2564569"/>
                  </a:lnTo>
                </a:path>
                <a:path w="3375025" h="2597785" extrusionOk="0">
                  <a:moveTo>
                    <a:pt x="675015" y="0"/>
                  </a:moveTo>
                  <a:lnTo>
                    <a:pt x="675015" y="0"/>
                  </a:lnTo>
                  <a:lnTo>
                    <a:pt x="675015" y="33127"/>
                  </a:lnTo>
                </a:path>
                <a:path w="3375025" h="2597785" extrusionOk="0">
                  <a:moveTo>
                    <a:pt x="1350054" y="2597611"/>
                  </a:moveTo>
                  <a:lnTo>
                    <a:pt x="1350054" y="2597611"/>
                  </a:lnTo>
                  <a:lnTo>
                    <a:pt x="1350054" y="2564569"/>
                  </a:lnTo>
                </a:path>
                <a:path w="3375025" h="2597785" extrusionOk="0">
                  <a:moveTo>
                    <a:pt x="1350054" y="0"/>
                  </a:moveTo>
                  <a:lnTo>
                    <a:pt x="1350054" y="0"/>
                  </a:lnTo>
                  <a:lnTo>
                    <a:pt x="1350054" y="33127"/>
                  </a:lnTo>
                </a:path>
                <a:path w="3375025" h="2597785" extrusionOk="0">
                  <a:moveTo>
                    <a:pt x="2024972" y="2597611"/>
                  </a:moveTo>
                  <a:lnTo>
                    <a:pt x="2024972" y="2597611"/>
                  </a:lnTo>
                  <a:lnTo>
                    <a:pt x="2024972" y="2564569"/>
                  </a:lnTo>
                </a:path>
                <a:path w="3375025" h="2597785" extrusionOk="0">
                  <a:moveTo>
                    <a:pt x="2024972" y="0"/>
                  </a:moveTo>
                  <a:lnTo>
                    <a:pt x="2024972" y="0"/>
                  </a:lnTo>
                  <a:lnTo>
                    <a:pt x="2024972" y="33127"/>
                  </a:lnTo>
                </a:path>
                <a:path w="3375025" h="2597785" extrusionOk="0">
                  <a:moveTo>
                    <a:pt x="2700084" y="2597611"/>
                  </a:moveTo>
                  <a:lnTo>
                    <a:pt x="2700084" y="2597611"/>
                  </a:lnTo>
                  <a:lnTo>
                    <a:pt x="2700084" y="2564569"/>
                  </a:lnTo>
                </a:path>
                <a:path w="3375025" h="2597785" extrusionOk="0">
                  <a:moveTo>
                    <a:pt x="2700084" y="0"/>
                  </a:moveTo>
                  <a:lnTo>
                    <a:pt x="2700084" y="0"/>
                  </a:lnTo>
                  <a:lnTo>
                    <a:pt x="2700084" y="33127"/>
                  </a:lnTo>
                </a:path>
                <a:path w="3375025" h="2597785" extrusionOk="0">
                  <a:moveTo>
                    <a:pt x="3375026" y="2597611"/>
                  </a:moveTo>
                  <a:lnTo>
                    <a:pt x="3375026" y="2597611"/>
                  </a:lnTo>
                  <a:lnTo>
                    <a:pt x="3375026" y="2564569"/>
                  </a:lnTo>
                </a:path>
                <a:path w="3375025" h="2597785" extrusionOk="0">
                  <a:moveTo>
                    <a:pt x="3375026" y="0"/>
                  </a:moveTo>
                  <a:lnTo>
                    <a:pt x="3375026" y="0"/>
                  </a:lnTo>
                  <a:lnTo>
                    <a:pt x="3375026" y="33127"/>
                  </a:lnTo>
                </a:path>
                <a:path w="3375025" h="2597785" extrusionOk="0">
                  <a:moveTo>
                    <a:pt x="0" y="2597611"/>
                  </a:moveTo>
                  <a:lnTo>
                    <a:pt x="0" y="2597611"/>
                  </a:lnTo>
                  <a:lnTo>
                    <a:pt x="33026" y="2597611"/>
                  </a:lnTo>
                </a:path>
                <a:path w="3375025" h="2597785" extrusionOk="0">
                  <a:moveTo>
                    <a:pt x="3375026" y="2597611"/>
                  </a:moveTo>
                  <a:lnTo>
                    <a:pt x="3375026" y="2597611"/>
                  </a:lnTo>
                  <a:lnTo>
                    <a:pt x="3342097" y="259761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15" name="Google Shape;815;p32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5330390" y="5720942"/>
              <a:ext cx="184928" cy="126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32"/>
            <p:cNvSpPr/>
            <p:nvPr/>
          </p:nvSpPr>
          <p:spPr>
            <a:xfrm>
              <a:off x="5573458" y="4219275"/>
              <a:ext cx="3375025" cy="1040765"/>
            </a:xfrm>
            <a:custGeom>
              <a:avLst/>
              <a:gdLst/>
              <a:ahLst/>
              <a:cxnLst/>
              <a:rect l="l" t="t" r="r" b="b"/>
              <a:pathLst>
                <a:path w="3375025" h="1040764" extrusionOk="0">
                  <a:moveTo>
                    <a:pt x="0" y="1040294"/>
                  </a:moveTo>
                  <a:lnTo>
                    <a:pt x="0" y="1040294"/>
                  </a:lnTo>
                  <a:lnTo>
                    <a:pt x="33026" y="1040294"/>
                  </a:lnTo>
                </a:path>
                <a:path w="3375025" h="1040764" extrusionOk="0">
                  <a:moveTo>
                    <a:pt x="3375026" y="1040294"/>
                  </a:moveTo>
                  <a:lnTo>
                    <a:pt x="3375026" y="1040294"/>
                  </a:lnTo>
                  <a:lnTo>
                    <a:pt x="3342097" y="1040294"/>
                  </a:lnTo>
                </a:path>
                <a:path w="3375025" h="1040764" extrusionOk="0">
                  <a:moveTo>
                    <a:pt x="0" y="520780"/>
                  </a:moveTo>
                  <a:lnTo>
                    <a:pt x="0" y="520780"/>
                  </a:lnTo>
                  <a:lnTo>
                    <a:pt x="33026" y="520780"/>
                  </a:lnTo>
                </a:path>
                <a:path w="3375025" h="1040764" extrusionOk="0">
                  <a:moveTo>
                    <a:pt x="3375026" y="520780"/>
                  </a:moveTo>
                  <a:lnTo>
                    <a:pt x="3375026" y="520780"/>
                  </a:lnTo>
                  <a:lnTo>
                    <a:pt x="3342097" y="520780"/>
                  </a:lnTo>
                </a:path>
                <a:path w="3375025" h="1040764" extrusionOk="0">
                  <a:moveTo>
                    <a:pt x="0" y="0"/>
                  </a:moveTo>
                  <a:lnTo>
                    <a:pt x="0" y="0"/>
                  </a:lnTo>
                  <a:lnTo>
                    <a:pt x="33026" y="0"/>
                  </a:lnTo>
                </a:path>
                <a:path w="3375025" h="1040764" extrusionOk="0">
                  <a:moveTo>
                    <a:pt x="3375026" y="0"/>
                  </a:moveTo>
                  <a:lnTo>
                    <a:pt x="3375026" y="0"/>
                  </a:lnTo>
                  <a:lnTo>
                    <a:pt x="334209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5244534" y="4162348"/>
              <a:ext cx="46355" cy="121920"/>
            </a:xfrm>
            <a:custGeom>
              <a:avLst/>
              <a:gdLst/>
              <a:ahLst/>
              <a:cxnLst/>
              <a:rect l="l" t="t" r="r" b="b"/>
              <a:pathLst>
                <a:path w="46354" h="121920" extrusionOk="0">
                  <a:moveTo>
                    <a:pt x="46231" y="0"/>
                  </a:moveTo>
                  <a:lnTo>
                    <a:pt x="33016" y="0"/>
                  </a:lnTo>
                  <a:lnTo>
                    <a:pt x="31699" y="9363"/>
                  </a:lnTo>
                  <a:lnTo>
                    <a:pt x="27725" y="14630"/>
                  </a:lnTo>
                  <a:lnTo>
                    <a:pt x="19800" y="19921"/>
                  </a:lnTo>
                  <a:lnTo>
                    <a:pt x="11899" y="22579"/>
                  </a:lnTo>
                  <a:lnTo>
                    <a:pt x="0" y="22579"/>
                  </a:lnTo>
                  <a:lnTo>
                    <a:pt x="0" y="34376"/>
                  </a:lnTo>
                  <a:lnTo>
                    <a:pt x="29066" y="34376"/>
                  </a:lnTo>
                  <a:lnTo>
                    <a:pt x="29066" y="121605"/>
                  </a:lnTo>
                  <a:lnTo>
                    <a:pt x="46231" y="121605"/>
                  </a:lnTo>
                  <a:lnTo>
                    <a:pt x="462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18" name="Google Shape;818;p32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5331707" y="4161129"/>
              <a:ext cx="182294" cy="1268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32"/>
            <p:cNvSpPr/>
            <p:nvPr/>
          </p:nvSpPr>
          <p:spPr>
            <a:xfrm>
              <a:off x="5573458" y="3180235"/>
              <a:ext cx="3375025" cy="2599055"/>
            </a:xfrm>
            <a:custGeom>
              <a:avLst/>
              <a:gdLst/>
              <a:ahLst/>
              <a:cxnLst/>
              <a:rect l="l" t="t" r="r" b="b"/>
              <a:pathLst>
                <a:path w="3375025" h="2599054" extrusionOk="0">
                  <a:moveTo>
                    <a:pt x="0" y="519518"/>
                  </a:moveTo>
                  <a:lnTo>
                    <a:pt x="0" y="519518"/>
                  </a:lnTo>
                  <a:lnTo>
                    <a:pt x="33026" y="519518"/>
                  </a:lnTo>
                </a:path>
                <a:path w="3375025" h="2599054" extrusionOk="0">
                  <a:moveTo>
                    <a:pt x="3375026" y="519518"/>
                  </a:moveTo>
                  <a:lnTo>
                    <a:pt x="3375026" y="519518"/>
                  </a:lnTo>
                  <a:lnTo>
                    <a:pt x="3342097" y="519518"/>
                  </a:lnTo>
                </a:path>
                <a:path w="3375025" h="2599054" extrusionOk="0">
                  <a:moveTo>
                    <a:pt x="0" y="1244"/>
                  </a:moveTo>
                  <a:lnTo>
                    <a:pt x="0" y="1244"/>
                  </a:lnTo>
                  <a:lnTo>
                    <a:pt x="33026" y="1244"/>
                  </a:lnTo>
                </a:path>
                <a:path w="3375025" h="2599054" extrusionOk="0">
                  <a:moveTo>
                    <a:pt x="3375026" y="1244"/>
                  </a:moveTo>
                  <a:lnTo>
                    <a:pt x="3375026" y="1244"/>
                  </a:lnTo>
                  <a:lnTo>
                    <a:pt x="3342097" y="1244"/>
                  </a:lnTo>
                </a:path>
                <a:path w="3375025" h="2599054" extrusionOk="0">
                  <a:moveTo>
                    <a:pt x="0" y="2598855"/>
                  </a:moveTo>
                  <a:lnTo>
                    <a:pt x="0" y="2598855"/>
                  </a:lnTo>
                  <a:lnTo>
                    <a:pt x="3375026" y="2598855"/>
                  </a:lnTo>
                </a:path>
                <a:path w="3375025" h="2599054" extrusionOk="0">
                  <a:moveTo>
                    <a:pt x="0" y="0"/>
                  </a:moveTo>
                  <a:lnTo>
                    <a:pt x="0" y="0"/>
                  </a:lnTo>
                  <a:lnTo>
                    <a:pt x="3375026" y="0"/>
                  </a:lnTo>
                </a:path>
                <a:path w="3375025" h="2599054" extrusionOk="0">
                  <a:moveTo>
                    <a:pt x="0" y="2598855"/>
                  </a:moveTo>
                  <a:lnTo>
                    <a:pt x="0" y="2598855"/>
                  </a:lnTo>
                  <a:lnTo>
                    <a:pt x="0" y="0"/>
                  </a:lnTo>
                </a:path>
                <a:path w="3375025" h="2599054" extrusionOk="0">
                  <a:moveTo>
                    <a:pt x="3375026" y="2598855"/>
                  </a:moveTo>
                  <a:lnTo>
                    <a:pt x="3375026" y="2598855"/>
                  </a:lnTo>
                  <a:lnTo>
                    <a:pt x="3375026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5520615" y="3490746"/>
              <a:ext cx="3481070" cy="2160270"/>
            </a:xfrm>
            <a:custGeom>
              <a:avLst/>
              <a:gdLst/>
              <a:ahLst/>
              <a:cxnLst/>
              <a:rect l="l" t="t" r="r" b="b"/>
              <a:pathLst>
                <a:path w="3481070" h="2160270" extrusionOk="0">
                  <a:moveTo>
                    <a:pt x="105685" y="547376"/>
                  </a:moveTo>
                  <a:lnTo>
                    <a:pt x="101514" y="567903"/>
                  </a:lnTo>
                  <a:lnTo>
                    <a:pt x="90159" y="584711"/>
                  </a:lnTo>
                  <a:lnTo>
                    <a:pt x="73356" y="596068"/>
                  </a:lnTo>
                  <a:lnTo>
                    <a:pt x="52842" y="600238"/>
                  </a:lnTo>
                  <a:lnTo>
                    <a:pt x="32318" y="596068"/>
                  </a:lnTo>
                  <a:lnTo>
                    <a:pt x="15517" y="584711"/>
                  </a:lnTo>
                  <a:lnTo>
                    <a:pt x="4167" y="567903"/>
                  </a:lnTo>
                  <a:lnTo>
                    <a:pt x="0" y="547376"/>
                  </a:lnTo>
                  <a:lnTo>
                    <a:pt x="4167" y="526249"/>
                  </a:lnTo>
                  <a:lnTo>
                    <a:pt x="15517" y="509499"/>
                  </a:lnTo>
                  <a:lnTo>
                    <a:pt x="32318" y="498466"/>
                  </a:lnTo>
                  <a:lnTo>
                    <a:pt x="52842" y="494490"/>
                  </a:lnTo>
                  <a:lnTo>
                    <a:pt x="73356" y="498466"/>
                  </a:lnTo>
                  <a:lnTo>
                    <a:pt x="90159" y="509499"/>
                  </a:lnTo>
                  <a:lnTo>
                    <a:pt x="101514" y="526249"/>
                  </a:lnTo>
                  <a:lnTo>
                    <a:pt x="105685" y="547376"/>
                  </a:lnTo>
                  <a:close/>
                </a:path>
                <a:path w="3481070" h="2160270" extrusionOk="0">
                  <a:moveTo>
                    <a:pt x="138688" y="600238"/>
                  </a:moveTo>
                  <a:lnTo>
                    <a:pt x="134521" y="620765"/>
                  </a:lnTo>
                  <a:lnTo>
                    <a:pt x="123174" y="637573"/>
                  </a:lnTo>
                  <a:lnTo>
                    <a:pt x="106379" y="648929"/>
                  </a:lnTo>
                  <a:lnTo>
                    <a:pt x="85869" y="653100"/>
                  </a:lnTo>
                  <a:lnTo>
                    <a:pt x="65345" y="648929"/>
                  </a:lnTo>
                  <a:lnTo>
                    <a:pt x="48543" y="637573"/>
                  </a:lnTo>
                  <a:lnTo>
                    <a:pt x="37194" y="620765"/>
                  </a:lnTo>
                  <a:lnTo>
                    <a:pt x="33026" y="600238"/>
                  </a:lnTo>
                  <a:lnTo>
                    <a:pt x="37194" y="579114"/>
                  </a:lnTo>
                  <a:lnTo>
                    <a:pt x="48543" y="562373"/>
                  </a:lnTo>
                  <a:lnTo>
                    <a:pt x="65345" y="551348"/>
                  </a:lnTo>
                  <a:lnTo>
                    <a:pt x="85869" y="547376"/>
                  </a:lnTo>
                  <a:lnTo>
                    <a:pt x="106379" y="551348"/>
                  </a:lnTo>
                  <a:lnTo>
                    <a:pt x="123174" y="562373"/>
                  </a:lnTo>
                  <a:lnTo>
                    <a:pt x="134521" y="579114"/>
                  </a:lnTo>
                  <a:lnTo>
                    <a:pt x="138688" y="600238"/>
                  </a:lnTo>
                  <a:close/>
                </a:path>
                <a:path w="3481070" h="2160270" extrusionOk="0">
                  <a:moveTo>
                    <a:pt x="173031" y="1015326"/>
                  </a:moveTo>
                  <a:lnTo>
                    <a:pt x="168864" y="1035855"/>
                  </a:lnTo>
                  <a:lnTo>
                    <a:pt x="157517" y="1052663"/>
                  </a:lnTo>
                  <a:lnTo>
                    <a:pt x="140722" y="1064020"/>
                  </a:lnTo>
                  <a:lnTo>
                    <a:pt x="120212" y="1068191"/>
                  </a:lnTo>
                  <a:lnTo>
                    <a:pt x="99688" y="1064020"/>
                  </a:lnTo>
                  <a:lnTo>
                    <a:pt x="82887" y="1052663"/>
                  </a:lnTo>
                  <a:lnTo>
                    <a:pt x="71537" y="1035855"/>
                  </a:lnTo>
                  <a:lnTo>
                    <a:pt x="67369" y="1015326"/>
                  </a:lnTo>
                  <a:lnTo>
                    <a:pt x="71537" y="994795"/>
                  </a:lnTo>
                  <a:lnTo>
                    <a:pt x="82887" y="977981"/>
                  </a:lnTo>
                  <a:lnTo>
                    <a:pt x="99688" y="966618"/>
                  </a:lnTo>
                  <a:lnTo>
                    <a:pt x="120212" y="962445"/>
                  </a:lnTo>
                  <a:lnTo>
                    <a:pt x="140722" y="966618"/>
                  </a:lnTo>
                  <a:lnTo>
                    <a:pt x="157517" y="977981"/>
                  </a:lnTo>
                  <a:lnTo>
                    <a:pt x="168864" y="994795"/>
                  </a:lnTo>
                  <a:lnTo>
                    <a:pt x="173031" y="1015326"/>
                  </a:lnTo>
                  <a:close/>
                </a:path>
                <a:path w="3481070" h="2160270" extrusionOk="0">
                  <a:moveTo>
                    <a:pt x="206058" y="52861"/>
                  </a:moveTo>
                  <a:lnTo>
                    <a:pt x="201891" y="73429"/>
                  </a:lnTo>
                  <a:lnTo>
                    <a:pt x="190544" y="90303"/>
                  </a:lnTo>
                  <a:lnTo>
                    <a:pt x="173749" y="101721"/>
                  </a:lnTo>
                  <a:lnTo>
                    <a:pt x="153239" y="105918"/>
                  </a:lnTo>
                  <a:lnTo>
                    <a:pt x="132715" y="101721"/>
                  </a:lnTo>
                  <a:lnTo>
                    <a:pt x="115913" y="90303"/>
                  </a:lnTo>
                  <a:lnTo>
                    <a:pt x="104564" y="73429"/>
                  </a:lnTo>
                  <a:lnTo>
                    <a:pt x="100396" y="52861"/>
                  </a:lnTo>
                  <a:lnTo>
                    <a:pt x="104564" y="32335"/>
                  </a:lnTo>
                  <a:lnTo>
                    <a:pt x="115913" y="15526"/>
                  </a:lnTo>
                  <a:lnTo>
                    <a:pt x="132715" y="4170"/>
                  </a:lnTo>
                  <a:lnTo>
                    <a:pt x="153239" y="0"/>
                  </a:lnTo>
                  <a:lnTo>
                    <a:pt x="173749" y="4170"/>
                  </a:lnTo>
                  <a:lnTo>
                    <a:pt x="190544" y="15526"/>
                  </a:lnTo>
                  <a:lnTo>
                    <a:pt x="201891" y="32335"/>
                  </a:lnTo>
                  <a:lnTo>
                    <a:pt x="206058" y="52861"/>
                  </a:lnTo>
                  <a:close/>
                </a:path>
                <a:path w="3481070" h="2160270" extrusionOk="0">
                  <a:moveTo>
                    <a:pt x="240401" y="522177"/>
                  </a:moveTo>
                  <a:lnTo>
                    <a:pt x="236234" y="542704"/>
                  </a:lnTo>
                  <a:lnTo>
                    <a:pt x="224887" y="559512"/>
                  </a:lnTo>
                  <a:lnTo>
                    <a:pt x="208092" y="570869"/>
                  </a:lnTo>
                  <a:lnTo>
                    <a:pt x="187582" y="575039"/>
                  </a:lnTo>
                  <a:lnTo>
                    <a:pt x="167058" y="570869"/>
                  </a:lnTo>
                  <a:lnTo>
                    <a:pt x="150256" y="559512"/>
                  </a:lnTo>
                  <a:lnTo>
                    <a:pt x="138907" y="542704"/>
                  </a:lnTo>
                  <a:lnTo>
                    <a:pt x="134739" y="522177"/>
                  </a:lnTo>
                  <a:lnTo>
                    <a:pt x="138907" y="501647"/>
                  </a:lnTo>
                  <a:lnTo>
                    <a:pt x="150256" y="484830"/>
                  </a:lnTo>
                  <a:lnTo>
                    <a:pt x="167058" y="473466"/>
                  </a:lnTo>
                  <a:lnTo>
                    <a:pt x="187582" y="469291"/>
                  </a:lnTo>
                  <a:lnTo>
                    <a:pt x="208092" y="473466"/>
                  </a:lnTo>
                  <a:lnTo>
                    <a:pt x="224887" y="484830"/>
                  </a:lnTo>
                  <a:lnTo>
                    <a:pt x="236234" y="501647"/>
                  </a:lnTo>
                  <a:lnTo>
                    <a:pt x="240401" y="522177"/>
                  </a:lnTo>
                  <a:close/>
                </a:path>
                <a:path w="3481070" h="2160270" extrusionOk="0">
                  <a:moveTo>
                    <a:pt x="273428" y="806423"/>
                  </a:moveTo>
                  <a:lnTo>
                    <a:pt x="269446" y="826953"/>
                  </a:lnTo>
                  <a:lnTo>
                    <a:pt x="258407" y="843766"/>
                  </a:lnTo>
                  <a:lnTo>
                    <a:pt x="241674" y="855125"/>
                  </a:lnTo>
                  <a:lnTo>
                    <a:pt x="220609" y="859297"/>
                  </a:lnTo>
                  <a:lnTo>
                    <a:pt x="200085" y="855125"/>
                  </a:lnTo>
                  <a:lnTo>
                    <a:pt x="183283" y="843766"/>
                  </a:lnTo>
                  <a:lnTo>
                    <a:pt x="171934" y="826953"/>
                  </a:lnTo>
                  <a:lnTo>
                    <a:pt x="167766" y="806423"/>
                  </a:lnTo>
                  <a:lnTo>
                    <a:pt x="171934" y="785895"/>
                  </a:lnTo>
                  <a:lnTo>
                    <a:pt x="183283" y="769086"/>
                  </a:lnTo>
                  <a:lnTo>
                    <a:pt x="200085" y="757730"/>
                  </a:lnTo>
                  <a:lnTo>
                    <a:pt x="220609" y="753559"/>
                  </a:lnTo>
                  <a:lnTo>
                    <a:pt x="241674" y="757730"/>
                  </a:lnTo>
                  <a:lnTo>
                    <a:pt x="258407" y="769086"/>
                  </a:lnTo>
                  <a:lnTo>
                    <a:pt x="269446" y="785895"/>
                  </a:lnTo>
                  <a:lnTo>
                    <a:pt x="273428" y="806423"/>
                  </a:lnTo>
                  <a:close/>
                </a:path>
                <a:path w="3481070" h="2160270" extrusionOk="0">
                  <a:moveTo>
                    <a:pt x="307771" y="884492"/>
                  </a:moveTo>
                  <a:lnTo>
                    <a:pt x="303603" y="905021"/>
                  </a:lnTo>
                  <a:lnTo>
                    <a:pt x="292257" y="921834"/>
                  </a:lnTo>
                  <a:lnTo>
                    <a:pt x="275462" y="933193"/>
                  </a:lnTo>
                  <a:lnTo>
                    <a:pt x="254952" y="937366"/>
                  </a:lnTo>
                  <a:lnTo>
                    <a:pt x="234438" y="933193"/>
                  </a:lnTo>
                  <a:lnTo>
                    <a:pt x="217635" y="921834"/>
                  </a:lnTo>
                  <a:lnTo>
                    <a:pt x="206280" y="905021"/>
                  </a:lnTo>
                  <a:lnTo>
                    <a:pt x="202109" y="884492"/>
                  </a:lnTo>
                  <a:lnTo>
                    <a:pt x="206280" y="863968"/>
                  </a:lnTo>
                  <a:lnTo>
                    <a:pt x="217635" y="847158"/>
                  </a:lnTo>
                  <a:lnTo>
                    <a:pt x="234438" y="835799"/>
                  </a:lnTo>
                  <a:lnTo>
                    <a:pt x="254952" y="831627"/>
                  </a:lnTo>
                  <a:lnTo>
                    <a:pt x="275462" y="835799"/>
                  </a:lnTo>
                  <a:lnTo>
                    <a:pt x="292257" y="847158"/>
                  </a:lnTo>
                  <a:lnTo>
                    <a:pt x="303603" y="863968"/>
                  </a:lnTo>
                  <a:lnTo>
                    <a:pt x="307771" y="884492"/>
                  </a:lnTo>
                  <a:close/>
                </a:path>
                <a:path w="3481070" h="2160270" extrusionOk="0">
                  <a:moveTo>
                    <a:pt x="342114" y="1171309"/>
                  </a:moveTo>
                  <a:lnTo>
                    <a:pt x="337947" y="1191844"/>
                  </a:lnTo>
                  <a:lnTo>
                    <a:pt x="326600" y="1208659"/>
                  </a:lnTo>
                  <a:lnTo>
                    <a:pt x="309805" y="1220020"/>
                  </a:lnTo>
                  <a:lnTo>
                    <a:pt x="289295" y="1224193"/>
                  </a:lnTo>
                  <a:lnTo>
                    <a:pt x="268771" y="1220020"/>
                  </a:lnTo>
                  <a:lnTo>
                    <a:pt x="251969" y="1208659"/>
                  </a:lnTo>
                  <a:lnTo>
                    <a:pt x="240620" y="1191844"/>
                  </a:lnTo>
                  <a:lnTo>
                    <a:pt x="236452" y="1171309"/>
                  </a:lnTo>
                  <a:lnTo>
                    <a:pt x="240620" y="1150779"/>
                  </a:lnTo>
                  <a:lnTo>
                    <a:pt x="251969" y="1133967"/>
                  </a:lnTo>
                  <a:lnTo>
                    <a:pt x="268771" y="1122607"/>
                  </a:lnTo>
                  <a:lnTo>
                    <a:pt x="289295" y="1118435"/>
                  </a:lnTo>
                  <a:lnTo>
                    <a:pt x="309805" y="1122607"/>
                  </a:lnTo>
                  <a:lnTo>
                    <a:pt x="326600" y="1133967"/>
                  </a:lnTo>
                  <a:lnTo>
                    <a:pt x="337947" y="1150779"/>
                  </a:lnTo>
                  <a:lnTo>
                    <a:pt x="342114" y="1171309"/>
                  </a:lnTo>
                  <a:close/>
                </a:path>
                <a:path w="3481070" h="2160270" extrusionOk="0">
                  <a:moveTo>
                    <a:pt x="375141" y="573795"/>
                  </a:moveTo>
                  <a:lnTo>
                    <a:pt x="370973" y="594322"/>
                  </a:lnTo>
                  <a:lnTo>
                    <a:pt x="359627" y="611130"/>
                  </a:lnTo>
                  <a:lnTo>
                    <a:pt x="342832" y="622486"/>
                  </a:lnTo>
                  <a:lnTo>
                    <a:pt x="322322" y="626657"/>
                  </a:lnTo>
                  <a:lnTo>
                    <a:pt x="301808" y="622486"/>
                  </a:lnTo>
                  <a:lnTo>
                    <a:pt x="285005" y="611130"/>
                  </a:lnTo>
                  <a:lnTo>
                    <a:pt x="273650" y="594322"/>
                  </a:lnTo>
                  <a:lnTo>
                    <a:pt x="269479" y="573795"/>
                  </a:lnTo>
                  <a:lnTo>
                    <a:pt x="273650" y="552682"/>
                  </a:lnTo>
                  <a:lnTo>
                    <a:pt x="285005" y="535939"/>
                  </a:lnTo>
                  <a:lnTo>
                    <a:pt x="301808" y="524908"/>
                  </a:lnTo>
                  <a:lnTo>
                    <a:pt x="322322" y="520933"/>
                  </a:lnTo>
                  <a:lnTo>
                    <a:pt x="342832" y="524908"/>
                  </a:lnTo>
                  <a:lnTo>
                    <a:pt x="359627" y="535939"/>
                  </a:lnTo>
                  <a:lnTo>
                    <a:pt x="370973" y="552682"/>
                  </a:lnTo>
                  <a:lnTo>
                    <a:pt x="375141" y="573795"/>
                  </a:lnTo>
                  <a:close/>
                </a:path>
                <a:path w="3481070" h="2160270" extrusionOk="0">
                  <a:moveTo>
                    <a:pt x="409484" y="779993"/>
                  </a:moveTo>
                  <a:lnTo>
                    <a:pt x="405316" y="800521"/>
                  </a:lnTo>
                  <a:lnTo>
                    <a:pt x="393970" y="817330"/>
                  </a:lnTo>
                  <a:lnTo>
                    <a:pt x="377175" y="828686"/>
                  </a:lnTo>
                  <a:lnTo>
                    <a:pt x="356665" y="832857"/>
                  </a:lnTo>
                  <a:lnTo>
                    <a:pt x="336141" y="828686"/>
                  </a:lnTo>
                  <a:lnTo>
                    <a:pt x="319339" y="817330"/>
                  </a:lnTo>
                  <a:lnTo>
                    <a:pt x="307990" y="800521"/>
                  </a:lnTo>
                  <a:lnTo>
                    <a:pt x="303822" y="779993"/>
                  </a:lnTo>
                  <a:lnTo>
                    <a:pt x="307990" y="759463"/>
                  </a:lnTo>
                  <a:lnTo>
                    <a:pt x="319339" y="742651"/>
                  </a:lnTo>
                  <a:lnTo>
                    <a:pt x="336141" y="731291"/>
                  </a:lnTo>
                  <a:lnTo>
                    <a:pt x="356665" y="727119"/>
                  </a:lnTo>
                  <a:lnTo>
                    <a:pt x="377175" y="731291"/>
                  </a:lnTo>
                  <a:lnTo>
                    <a:pt x="393970" y="742651"/>
                  </a:lnTo>
                  <a:lnTo>
                    <a:pt x="405316" y="759463"/>
                  </a:lnTo>
                  <a:lnTo>
                    <a:pt x="409484" y="779993"/>
                  </a:lnTo>
                  <a:close/>
                </a:path>
                <a:path w="3481070" h="2160270" extrusionOk="0">
                  <a:moveTo>
                    <a:pt x="442535" y="702098"/>
                  </a:moveTo>
                  <a:lnTo>
                    <a:pt x="438363" y="722627"/>
                  </a:lnTo>
                  <a:lnTo>
                    <a:pt x="427006" y="739438"/>
                  </a:lnTo>
                  <a:lnTo>
                    <a:pt x="410195" y="750797"/>
                  </a:lnTo>
                  <a:lnTo>
                    <a:pt x="389668" y="754969"/>
                  </a:lnTo>
                  <a:lnTo>
                    <a:pt x="369168" y="750797"/>
                  </a:lnTo>
                  <a:lnTo>
                    <a:pt x="352372" y="739438"/>
                  </a:lnTo>
                  <a:lnTo>
                    <a:pt x="341020" y="722627"/>
                  </a:lnTo>
                  <a:lnTo>
                    <a:pt x="336849" y="702098"/>
                  </a:lnTo>
                  <a:lnTo>
                    <a:pt x="341020" y="681562"/>
                  </a:lnTo>
                  <a:lnTo>
                    <a:pt x="352372" y="664750"/>
                  </a:lnTo>
                  <a:lnTo>
                    <a:pt x="369168" y="653392"/>
                  </a:lnTo>
                  <a:lnTo>
                    <a:pt x="389668" y="649221"/>
                  </a:lnTo>
                  <a:lnTo>
                    <a:pt x="410195" y="653392"/>
                  </a:lnTo>
                  <a:lnTo>
                    <a:pt x="427006" y="664750"/>
                  </a:lnTo>
                  <a:lnTo>
                    <a:pt x="438363" y="681562"/>
                  </a:lnTo>
                  <a:lnTo>
                    <a:pt x="442535" y="702098"/>
                  </a:lnTo>
                  <a:close/>
                </a:path>
                <a:path w="3481070" h="2160270" extrusionOk="0">
                  <a:moveTo>
                    <a:pt x="476854" y="522177"/>
                  </a:moveTo>
                  <a:lnTo>
                    <a:pt x="472686" y="542704"/>
                  </a:lnTo>
                  <a:lnTo>
                    <a:pt x="461336" y="559512"/>
                  </a:lnTo>
                  <a:lnTo>
                    <a:pt x="444535" y="570869"/>
                  </a:lnTo>
                  <a:lnTo>
                    <a:pt x="424011" y="575039"/>
                  </a:lnTo>
                  <a:lnTo>
                    <a:pt x="403501" y="570869"/>
                  </a:lnTo>
                  <a:lnTo>
                    <a:pt x="386706" y="559512"/>
                  </a:lnTo>
                  <a:lnTo>
                    <a:pt x="375359" y="542704"/>
                  </a:lnTo>
                  <a:lnTo>
                    <a:pt x="371192" y="522177"/>
                  </a:lnTo>
                  <a:lnTo>
                    <a:pt x="375359" y="501647"/>
                  </a:lnTo>
                  <a:lnTo>
                    <a:pt x="386706" y="484830"/>
                  </a:lnTo>
                  <a:lnTo>
                    <a:pt x="403501" y="473466"/>
                  </a:lnTo>
                  <a:lnTo>
                    <a:pt x="424011" y="469291"/>
                  </a:lnTo>
                  <a:lnTo>
                    <a:pt x="444535" y="473466"/>
                  </a:lnTo>
                  <a:lnTo>
                    <a:pt x="461336" y="484830"/>
                  </a:lnTo>
                  <a:lnTo>
                    <a:pt x="472686" y="501647"/>
                  </a:lnTo>
                  <a:lnTo>
                    <a:pt x="476854" y="522177"/>
                  </a:lnTo>
                  <a:close/>
                </a:path>
                <a:path w="3481070" h="2160270" extrusionOk="0">
                  <a:moveTo>
                    <a:pt x="509905" y="754969"/>
                  </a:moveTo>
                  <a:lnTo>
                    <a:pt x="505733" y="775493"/>
                  </a:lnTo>
                  <a:lnTo>
                    <a:pt x="494375" y="792303"/>
                  </a:lnTo>
                  <a:lnTo>
                    <a:pt x="477565" y="803661"/>
                  </a:lnTo>
                  <a:lnTo>
                    <a:pt x="457037" y="807833"/>
                  </a:lnTo>
                  <a:lnTo>
                    <a:pt x="436538" y="803661"/>
                  </a:lnTo>
                  <a:lnTo>
                    <a:pt x="419742" y="792303"/>
                  </a:lnTo>
                  <a:lnTo>
                    <a:pt x="408389" y="775493"/>
                  </a:lnTo>
                  <a:lnTo>
                    <a:pt x="404219" y="754969"/>
                  </a:lnTo>
                  <a:lnTo>
                    <a:pt x="408389" y="734440"/>
                  </a:lnTo>
                  <a:lnTo>
                    <a:pt x="419742" y="717628"/>
                  </a:lnTo>
                  <a:lnTo>
                    <a:pt x="436538" y="706269"/>
                  </a:lnTo>
                  <a:lnTo>
                    <a:pt x="457037" y="702098"/>
                  </a:lnTo>
                  <a:lnTo>
                    <a:pt x="477565" y="706269"/>
                  </a:lnTo>
                  <a:lnTo>
                    <a:pt x="494375" y="717628"/>
                  </a:lnTo>
                  <a:lnTo>
                    <a:pt x="505733" y="734440"/>
                  </a:lnTo>
                  <a:lnTo>
                    <a:pt x="509905" y="754969"/>
                  </a:lnTo>
                  <a:close/>
                </a:path>
                <a:path w="3481070" h="2160270" extrusionOk="0">
                  <a:moveTo>
                    <a:pt x="544223" y="1040435"/>
                  </a:moveTo>
                  <a:lnTo>
                    <a:pt x="540056" y="1060967"/>
                  </a:lnTo>
                  <a:lnTo>
                    <a:pt x="528706" y="1077786"/>
                  </a:lnTo>
                  <a:lnTo>
                    <a:pt x="511905" y="1089151"/>
                  </a:lnTo>
                  <a:lnTo>
                    <a:pt x="491380" y="1093326"/>
                  </a:lnTo>
                  <a:lnTo>
                    <a:pt x="470870" y="1089151"/>
                  </a:lnTo>
                  <a:lnTo>
                    <a:pt x="454076" y="1077786"/>
                  </a:lnTo>
                  <a:lnTo>
                    <a:pt x="442729" y="1060967"/>
                  </a:lnTo>
                  <a:lnTo>
                    <a:pt x="438562" y="1040435"/>
                  </a:lnTo>
                  <a:lnTo>
                    <a:pt x="442729" y="1019911"/>
                  </a:lnTo>
                  <a:lnTo>
                    <a:pt x="454076" y="1003102"/>
                  </a:lnTo>
                  <a:lnTo>
                    <a:pt x="470870" y="991743"/>
                  </a:lnTo>
                  <a:lnTo>
                    <a:pt x="491380" y="987571"/>
                  </a:lnTo>
                  <a:lnTo>
                    <a:pt x="511905" y="991743"/>
                  </a:lnTo>
                  <a:lnTo>
                    <a:pt x="528706" y="1003102"/>
                  </a:lnTo>
                  <a:lnTo>
                    <a:pt x="540056" y="1019911"/>
                  </a:lnTo>
                  <a:lnTo>
                    <a:pt x="544223" y="1040435"/>
                  </a:lnTo>
                  <a:close/>
                </a:path>
                <a:path w="3481070" h="2160270" extrusionOk="0">
                  <a:moveTo>
                    <a:pt x="577275" y="339783"/>
                  </a:moveTo>
                  <a:lnTo>
                    <a:pt x="573288" y="360300"/>
                  </a:lnTo>
                  <a:lnTo>
                    <a:pt x="562239" y="377109"/>
                  </a:lnTo>
                  <a:lnTo>
                    <a:pt x="545490" y="388471"/>
                  </a:lnTo>
                  <a:lnTo>
                    <a:pt x="524407" y="392645"/>
                  </a:lnTo>
                  <a:lnTo>
                    <a:pt x="503908" y="388471"/>
                  </a:lnTo>
                  <a:lnTo>
                    <a:pt x="487112" y="377109"/>
                  </a:lnTo>
                  <a:lnTo>
                    <a:pt x="475759" y="360300"/>
                  </a:lnTo>
                  <a:lnTo>
                    <a:pt x="471589" y="339783"/>
                  </a:lnTo>
                  <a:lnTo>
                    <a:pt x="475759" y="319253"/>
                  </a:lnTo>
                  <a:lnTo>
                    <a:pt x="487112" y="302436"/>
                  </a:lnTo>
                  <a:lnTo>
                    <a:pt x="503908" y="291072"/>
                  </a:lnTo>
                  <a:lnTo>
                    <a:pt x="524407" y="286897"/>
                  </a:lnTo>
                  <a:lnTo>
                    <a:pt x="545490" y="291072"/>
                  </a:lnTo>
                  <a:lnTo>
                    <a:pt x="562239" y="302436"/>
                  </a:lnTo>
                  <a:lnTo>
                    <a:pt x="573288" y="319253"/>
                  </a:lnTo>
                  <a:lnTo>
                    <a:pt x="577275" y="339783"/>
                  </a:lnTo>
                  <a:close/>
                </a:path>
                <a:path w="3481070" h="2160270" extrusionOk="0">
                  <a:moveTo>
                    <a:pt x="611593" y="676884"/>
                  </a:moveTo>
                  <a:lnTo>
                    <a:pt x="607426" y="697419"/>
                  </a:lnTo>
                  <a:lnTo>
                    <a:pt x="596076" y="714235"/>
                  </a:lnTo>
                  <a:lnTo>
                    <a:pt x="579274" y="725595"/>
                  </a:lnTo>
                  <a:lnTo>
                    <a:pt x="558750" y="729768"/>
                  </a:lnTo>
                  <a:lnTo>
                    <a:pt x="538240" y="725595"/>
                  </a:lnTo>
                  <a:lnTo>
                    <a:pt x="521446" y="714235"/>
                  </a:lnTo>
                  <a:lnTo>
                    <a:pt x="510099" y="697419"/>
                  </a:lnTo>
                  <a:lnTo>
                    <a:pt x="505932" y="676884"/>
                  </a:lnTo>
                  <a:lnTo>
                    <a:pt x="510099" y="656368"/>
                  </a:lnTo>
                  <a:lnTo>
                    <a:pt x="521446" y="639558"/>
                  </a:lnTo>
                  <a:lnTo>
                    <a:pt x="538240" y="628196"/>
                  </a:lnTo>
                  <a:lnTo>
                    <a:pt x="558750" y="624022"/>
                  </a:lnTo>
                  <a:lnTo>
                    <a:pt x="579274" y="628196"/>
                  </a:lnTo>
                  <a:lnTo>
                    <a:pt x="596076" y="639558"/>
                  </a:lnTo>
                  <a:lnTo>
                    <a:pt x="607426" y="656368"/>
                  </a:lnTo>
                  <a:lnTo>
                    <a:pt x="611593" y="676884"/>
                  </a:lnTo>
                  <a:close/>
                </a:path>
                <a:path w="3481070" h="2160270" extrusionOk="0">
                  <a:moveTo>
                    <a:pt x="645961" y="313340"/>
                  </a:moveTo>
                  <a:lnTo>
                    <a:pt x="641790" y="333867"/>
                  </a:lnTo>
                  <a:lnTo>
                    <a:pt x="630434" y="350675"/>
                  </a:lnTo>
                  <a:lnTo>
                    <a:pt x="613632" y="362032"/>
                  </a:lnTo>
                  <a:lnTo>
                    <a:pt x="593118" y="366202"/>
                  </a:lnTo>
                  <a:lnTo>
                    <a:pt x="572594" y="362032"/>
                  </a:lnTo>
                  <a:lnTo>
                    <a:pt x="555792" y="350675"/>
                  </a:lnTo>
                  <a:lnTo>
                    <a:pt x="544442" y="333867"/>
                  </a:lnTo>
                  <a:lnTo>
                    <a:pt x="540275" y="313340"/>
                  </a:lnTo>
                  <a:lnTo>
                    <a:pt x="544442" y="292814"/>
                  </a:lnTo>
                  <a:lnTo>
                    <a:pt x="555792" y="276005"/>
                  </a:lnTo>
                  <a:lnTo>
                    <a:pt x="572594" y="264649"/>
                  </a:lnTo>
                  <a:lnTo>
                    <a:pt x="593118" y="260479"/>
                  </a:lnTo>
                  <a:lnTo>
                    <a:pt x="613632" y="264649"/>
                  </a:lnTo>
                  <a:lnTo>
                    <a:pt x="630434" y="276005"/>
                  </a:lnTo>
                  <a:lnTo>
                    <a:pt x="641790" y="292814"/>
                  </a:lnTo>
                  <a:lnTo>
                    <a:pt x="645961" y="313340"/>
                  </a:lnTo>
                  <a:close/>
                </a:path>
                <a:path w="3481070" h="2160270" extrusionOk="0">
                  <a:moveTo>
                    <a:pt x="678963" y="339783"/>
                  </a:moveTo>
                  <a:lnTo>
                    <a:pt x="674796" y="360300"/>
                  </a:lnTo>
                  <a:lnTo>
                    <a:pt x="663446" y="377109"/>
                  </a:lnTo>
                  <a:lnTo>
                    <a:pt x="646644" y="388471"/>
                  </a:lnTo>
                  <a:lnTo>
                    <a:pt x="626120" y="392645"/>
                  </a:lnTo>
                  <a:lnTo>
                    <a:pt x="605610" y="388471"/>
                  </a:lnTo>
                  <a:lnTo>
                    <a:pt x="588816" y="377109"/>
                  </a:lnTo>
                  <a:lnTo>
                    <a:pt x="577469" y="360300"/>
                  </a:lnTo>
                  <a:lnTo>
                    <a:pt x="573302" y="339783"/>
                  </a:lnTo>
                  <a:lnTo>
                    <a:pt x="577469" y="319253"/>
                  </a:lnTo>
                  <a:lnTo>
                    <a:pt x="588816" y="302436"/>
                  </a:lnTo>
                  <a:lnTo>
                    <a:pt x="605610" y="291072"/>
                  </a:lnTo>
                  <a:lnTo>
                    <a:pt x="626120" y="286897"/>
                  </a:lnTo>
                  <a:lnTo>
                    <a:pt x="646644" y="291072"/>
                  </a:lnTo>
                  <a:lnTo>
                    <a:pt x="663446" y="302436"/>
                  </a:lnTo>
                  <a:lnTo>
                    <a:pt x="674796" y="319253"/>
                  </a:lnTo>
                  <a:lnTo>
                    <a:pt x="678963" y="339783"/>
                  </a:lnTo>
                  <a:close/>
                </a:path>
                <a:path w="3481070" h="2160270" extrusionOk="0">
                  <a:moveTo>
                    <a:pt x="713331" y="1197759"/>
                  </a:moveTo>
                  <a:lnTo>
                    <a:pt x="709160" y="1218287"/>
                  </a:lnTo>
                  <a:lnTo>
                    <a:pt x="697804" y="1235096"/>
                  </a:lnTo>
                  <a:lnTo>
                    <a:pt x="681001" y="1246453"/>
                  </a:lnTo>
                  <a:lnTo>
                    <a:pt x="660488" y="1250623"/>
                  </a:lnTo>
                  <a:lnTo>
                    <a:pt x="639964" y="1246453"/>
                  </a:lnTo>
                  <a:lnTo>
                    <a:pt x="623162" y="1235096"/>
                  </a:lnTo>
                  <a:lnTo>
                    <a:pt x="611812" y="1218287"/>
                  </a:lnTo>
                  <a:lnTo>
                    <a:pt x="607645" y="1197759"/>
                  </a:lnTo>
                  <a:lnTo>
                    <a:pt x="611812" y="1177219"/>
                  </a:lnTo>
                  <a:lnTo>
                    <a:pt x="623162" y="1160401"/>
                  </a:lnTo>
                  <a:lnTo>
                    <a:pt x="639964" y="1149040"/>
                  </a:lnTo>
                  <a:lnTo>
                    <a:pt x="660488" y="1144868"/>
                  </a:lnTo>
                  <a:lnTo>
                    <a:pt x="681001" y="1149040"/>
                  </a:lnTo>
                  <a:lnTo>
                    <a:pt x="697804" y="1160401"/>
                  </a:lnTo>
                  <a:lnTo>
                    <a:pt x="709160" y="1177219"/>
                  </a:lnTo>
                  <a:lnTo>
                    <a:pt x="713331" y="1197759"/>
                  </a:lnTo>
                  <a:close/>
                </a:path>
                <a:path w="3481070" h="2160270" extrusionOk="0">
                  <a:moveTo>
                    <a:pt x="746333" y="469291"/>
                  </a:moveTo>
                  <a:lnTo>
                    <a:pt x="742165" y="489822"/>
                  </a:lnTo>
                  <a:lnTo>
                    <a:pt x="730816" y="506638"/>
                  </a:lnTo>
                  <a:lnTo>
                    <a:pt x="714014" y="518003"/>
                  </a:lnTo>
                  <a:lnTo>
                    <a:pt x="693490" y="522177"/>
                  </a:lnTo>
                  <a:lnTo>
                    <a:pt x="672980" y="518003"/>
                  </a:lnTo>
                  <a:lnTo>
                    <a:pt x="656186" y="506638"/>
                  </a:lnTo>
                  <a:lnTo>
                    <a:pt x="644839" y="489822"/>
                  </a:lnTo>
                  <a:lnTo>
                    <a:pt x="640672" y="469291"/>
                  </a:lnTo>
                  <a:lnTo>
                    <a:pt x="644839" y="448764"/>
                  </a:lnTo>
                  <a:lnTo>
                    <a:pt x="656186" y="431956"/>
                  </a:lnTo>
                  <a:lnTo>
                    <a:pt x="672980" y="420600"/>
                  </a:lnTo>
                  <a:lnTo>
                    <a:pt x="693490" y="416429"/>
                  </a:lnTo>
                  <a:lnTo>
                    <a:pt x="714014" y="420600"/>
                  </a:lnTo>
                  <a:lnTo>
                    <a:pt x="730816" y="431956"/>
                  </a:lnTo>
                  <a:lnTo>
                    <a:pt x="742165" y="448764"/>
                  </a:lnTo>
                  <a:lnTo>
                    <a:pt x="746333" y="469291"/>
                  </a:lnTo>
                  <a:close/>
                </a:path>
                <a:path w="3481070" h="2160270" extrusionOk="0">
                  <a:moveTo>
                    <a:pt x="780700" y="1222868"/>
                  </a:moveTo>
                  <a:lnTo>
                    <a:pt x="776529" y="1243398"/>
                  </a:lnTo>
                  <a:lnTo>
                    <a:pt x="765174" y="1260210"/>
                  </a:lnTo>
                  <a:lnTo>
                    <a:pt x="748371" y="1271570"/>
                  </a:lnTo>
                  <a:lnTo>
                    <a:pt x="727858" y="1275742"/>
                  </a:lnTo>
                  <a:lnTo>
                    <a:pt x="707333" y="1271570"/>
                  </a:lnTo>
                  <a:lnTo>
                    <a:pt x="690532" y="1260210"/>
                  </a:lnTo>
                  <a:lnTo>
                    <a:pt x="679182" y="1243398"/>
                  </a:lnTo>
                  <a:lnTo>
                    <a:pt x="675015" y="1222868"/>
                  </a:lnTo>
                  <a:lnTo>
                    <a:pt x="679182" y="1202341"/>
                  </a:lnTo>
                  <a:lnTo>
                    <a:pt x="690532" y="1185525"/>
                  </a:lnTo>
                  <a:lnTo>
                    <a:pt x="707333" y="1174159"/>
                  </a:lnTo>
                  <a:lnTo>
                    <a:pt x="727858" y="1169984"/>
                  </a:lnTo>
                  <a:lnTo>
                    <a:pt x="748371" y="1174159"/>
                  </a:lnTo>
                  <a:lnTo>
                    <a:pt x="765174" y="1185525"/>
                  </a:lnTo>
                  <a:lnTo>
                    <a:pt x="776529" y="1202341"/>
                  </a:lnTo>
                  <a:lnTo>
                    <a:pt x="780700" y="1222868"/>
                  </a:lnTo>
                  <a:close/>
                </a:path>
                <a:path w="3481070" h="2160270" extrusionOk="0">
                  <a:moveTo>
                    <a:pt x="813703" y="832857"/>
                  </a:moveTo>
                  <a:lnTo>
                    <a:pt x="809535" y="853386"/>
                  </a:lnTo>
                  <a:lnTo>
                    <a:pt x="798186" y="870198"/>
                  </a:lnTo>
                  <a:lnTo>
                    <a:pt x="781384" y="881557"/>
                  </a:lnTo>
                  <a:lnTo>
                    <a:pt x="760860" y="885728"/>
                  </a:lnTo>
                  <a:lnTo>
                    <a:pt x="740350" y="881557"/>
                  </a:lnTo>
                  <a:lnTo>
                    <a:pt x="723556" y="870198"/>
                  </a:lnTo>
                  <a:lnTo>
                    <a:pt x="712209" y="853386"/>
                  </a:lnTo>
                  <a:lnTo>
                    <a:pt x="708041" y="832857"/>
                  </a:lnTo>
                  <a:lnTo>
                    <a:pt x="712209" y="812333"/>
                  </a:lnTo>
                  <a:lnTo>
                    <a:pt x="723556" y="795523"/>
                  </a:lnTo>
                  <a:lnTo>
                    <a:pt x="740350" y="784165"/>
                  </a:lnTo>
                  <a:lnTo>
                    <a:pt x="760860" y="779993"/>
                  </a:lnTo>
                  <a:lnTo>
                    <a:pt x="781384" y="784165"/>
                  </a:lnTo>
                  <a:lnTo>
                    <a:pt x="798186" y="795523"/>
                  </a:lnTo>
                  <a:lnTo>
                    <a:pt x="809535" y="812333"/>
                  </a:lnTo>
                  <a:lnTo>
                    <a:pt x="813703" y="832857"/>
                  </a:lnTo>
                  <a:close/>
                </a:path>
                <a:path w="3481070" h="2160270" extrusionOk="0">
                  <a:moveTo>
                    <a:pt x="848070" y="79304"/>
                  </a:moveTo>
                  <a:lnTo>
                    <a:pt x="843899" y="99930"/>
                  </a:lnTo>
                  <a:lnTo>
                    <a:pt x="832544" y="116789"/>
                  </a:lnTo>
                  <a:lnTo>
                    <a:pt x="815741" y="128164"/>
                  </a:lnTo>
                  <a:lnTo>
                    <a:pt x="795227" y="132337"/>
                  </a:lnTo>
                  <a:lnTo>
                    <a:pt x="774703" y="128164"/>
                  </a:lnTo>
                  <a:lnTo>
                    <a:pt x="757902" y="116789"/>
                  </a:lnTo>
                  <a:lnTo>
                    <a:pt x="746552" y="99930"/>
                  </a:lnTo>
                  <a:lnTo>
                    <a:pt x="742384" y="79304"/>
                  </a:lnTo>
                  <a:lnTo>
                    <a:pt x="746552" y="58778"/>
                  </a:lnTo>
                  <a:lnTo>
                    <a:pt x="757902" y="41969"/>
                  </a:lnTo>
                  <a:lnTo>
                    <a:pt x="774703" y="30613"/>
                  </a:lnTo>
                  <a:lnTo>
                    <a:pt x="795227" y="26443"/>
                  </a:lnTo>
                  <a:lnTo>
                    <a:pt x="815741" y="30613"/>
                  </a:lnTo>
                  <a:lnTo>
                    <a:pt x="832544" y="41969"/>
                  </a:lnTo>
                  <a:lnTo>
                    <a:pt x="843899" y="58778"/>
                  </a:lnTo>
                  <a:lnTo>
                    <a:pt x="848070" y="79304"/>
                  </a:lnTo>
                  <a:close/>
                </a:path>
                <a:path w="3481070" h="2160270" extrusionOk="0">
                  <a:moveTo>
                    <a:pt x="881073" y="624022"/>
                  </a:moveTo>
                  <a:lnTo>
                    <a:pt x="877090" y="644549"/>
                  </a:lnTo>
                  <a:lnTo>
                    <a:pt x="866049" y="661357"/>
                  </a:lnTo>
                  <a:lnTo>
                    <a:pt x="849309" y="672713"/>
                  </a:lnTo>
                  <a:lnTo>
                    <a:pt x="828230" y="676884"/>
                  </a:lnTo>
                  <a:lnTo>
                    <a:pt x="807716" y="672713"/>
                  </a:lnTo>
                  <a:lnTo>
                    <a:pt x="790913" y="661357"/>
                  </a:lnTo>
                  <a:lnTo>
                    <a:pt x="779558" y="644549"/>
                  </a:lnTo>
                  <a:lnTo>
                    <a:pt x="775387" y="624022"/>
                  </a:lnTo>
                  <a:lnTo>
                    <a:pt x="779558" y="603495"/>
                  </a:lnTo>
                  <a:lnTo>
                    <a:pt x="790913" y="586687"/>
                  </a:lnTo>
                  <a:lnTo>
                    <a:pt x="807716" y="575331"/>
                  </a:lnTo>
                  <a:lnTo>
                    <a:pt x="828230" y="571160"/>
                  </a:lnTo>
                  <a:lnTo>
                    <a:pt x="849309" y="575331"/>
                  </a:lnTo>
                  <a:lnTo>
                    <a:pt x="866049" y="586687"/>
                  </a:lnTo>
                  <a:lnTo>
                    <a:pt x="877090" y="603495"/>
                  </a:lnTo>
                  <a:lnTo>
                    <a:pt x="881073" y="624022"/>
                  </a:lnTo>
                  <a:close/>
                </a:path>
                <a:path w="3481070" h="2160270" extrusionOk="0">
                  <a:moveTo>
                    <a:pt x="915416" y="600238"/>
                  </a:moveTo>
                  <a:lnTo>
                    <a:pt x="911249" y="620765"/>
                  </a:lnTo>
                  <a:lnTo>
                    <a:pt x="899902" y="637573"/>
                  </a:lnTo>
                  <a:lnTo>
                    <a:pt x="883107" y="648929"/>
                  </a:lnTo>
                  <a:lnTo>
                    <a:pt x="862597" y="653100"/>
                  </a:lnTo>
                  <a:lnTo>
                    <a:pt x="842073" y="648929"/>
                  </a:lnTo>
                  <a:lnTo>
                    <a:pt x="825272" y="637573"/>
                  </a:lnTo>
                  <a:lnTo>
                    <a:pt x="813922" y="620765"/>
                  </a:lnTo>
                  <a:lnTo>
                    <a:pt x="809754" y="600238"/>
                  </a:lnTo>
                  <a:lnTo>
                    <a:pt x="813922" y="579114"/>
                  </a:lnTo>
                  <a:lnTo>
                    <a:pt x="825272" y="562373"/>
                  </a:lnTo>
                  <a:lnTo>
                    <a:pt x="842073" y="551348"/>
                  </a:lnTo>
                  <a:lnTo>
                    <a:pt x="862597" y="547376"/>
                  </a:lnTo>
                  <a:lnTo>
                    <a:pt x="883107" y="551348"/>
                  </a:lnTo>
                  <a:lnTo>
                    <a:pt x="899902" y="562373"/>
                  </a:lnTo>
                  <a:lnTo>
                    <a:pt x="911249" y="579114"/>
                  </a:lnTo>
                  <a:lnTo>
                    <a:pt x="915416" y="600238"/>
                  </a:lnTo>
                  <a:close/>
                </a:path>
                <a:path w="3481070" h="2160270" extrusionOk="0">
                  <a:moveTo>
                    <a:pt x="949783" y="105918"/>
                  </a:moveTo>
                  <a:lnTo>
                    <a:pt x="945612" y="126445"/>
                  </a:lnTo>
                  <a:lnTo>
                    <a:pt x="934257" y="143253"/>
                  </a:lnTo>
                  <a:lnTo>
                    <a:pt x="917454" y="154609"/>
                  </a:lnTo>
                  <a:lnTo>
                    <a:pt x="896940" y="158780"/>
                  </a:lnTo>
                  <a:lnTo>
                    <a:pt x="876416" y="154609"/>
                  </a:lnTo>
                  <a:lnTo>
                    <a:pt x="859615" y="143253"/>
                  </a:lnTo>
                  <a:lnTo>
                    <a:pt x="848265" y="126445"/>
                  </a:lnTo>
                  <a:lnTo>
                    <a:pt x="844097" y="105918"/>
                  </a:lnTo>
                  <a:lnTo>
                    <a:pt x="848265" y="85289"/>
                  </a:lnTo>
                  <a:lnTo>
                    <a:pt x="859615" y="68422"/>
                  </a:lnTo>
                  <a:lnTo>
                    <a:pt x="876416" y="57038"/>
                  </a:lnTo>
                  <a:lnTo>
                    <a:pt x="896940" y="52861"/>
                  </a:lnTo>
                  <a:lnTo>
                    <a:pt x="917454" y="57038"/>
                  </a:lnTo>
                  <a:lnTo>
                    <a:pt x="934257" y="68422"/>
                  </a:lnTo>
                  <a:lnTo>
                    <a:pt x="945612" y="85289"/>
                  </a:lnTo>
                  <a:lnTo>
                    <a:pt x="949783" y="105918"/>
                  </a:lnTo>
                  <a:close/>
                </a:path>
                <a:path w="3481070" h="2160270" extrusionOk="0">
                  <a:moveTo>
                    <a:pt x="982786" y="650465"/>
                  </a:moveTo>
                  <a:lnTo>
                    <a:pt x="978619" y="670993"/>
                  </a:lnTo>
                  <a:lnTo>
                    <a:pt x="967272" y="687804"/>
                  </a:lnTo>
                  <a:lnTo>
                    <a:pt x="950477" y="699163"/>
                  </a:lnTo>
                  <a:lnTo>
                    <a:pt x="929967" y="703334"/>
                  </a:lnTo>
                  <a:lnTo>
                    <a:pt x="909443" y="699163"/>
                  </a:lnTo>
                  <a:lnTo>
                    <a:pt x="892641" y="687804"/>
                  </a:lnTo>
                  <a:lnTo>
                    <a:pt x="881292" y="670993"/>
                  </a:lnTo>
                  <a:lnTo>
                    <a:pt x="877124" y="650465"/>
                  </a:lnTo>
                  <a:lnTo>
                    <a:pt x="881292" y="629939"/>
                  </a:lnTo>
                  <a:lnTo>
                    <a:pt x="892641" y="613130"/>
                  </a:lnTo>
                  <a:lnTo>
                    <a:pt x="909443" y="601774"/>
                  </a:lnTo>
                  <a:lnTo>
                    <a:pt x="929967" y="597604"/>
                  </a:lnTo>
                  <a:lnTo>
                    <a:pt x="950477" y="601774"/>
                  </a:lnTo>
                  <a:lnTo>
                    <a:pt x="967272" y="613130"/>
                  </a:lnTo>
                  <a:lnTo>
                    <a:pt x="978619" y="629939"/>
                  </a:lnTo>
                  <a:lnTo>
                    <a:pt x="982786" y="650465"/>
                  </a:lnTo>
                  <a:close/>
                </a:path>
                <a:path w="3481070" h="2160270" extrusionOk="0">
                  <a:moveTo>
                    <a:pt x="1017129" y="573795"/>
                  </a:moveTo>
                  <a:lnTo>
                    <a:pt x="1012962" y="594322"/>
                  </a:lnTo>
                  <a:lnTo>
                    <a:pt x="1001615" y="611130"/>
                  </a:lnTo>
                  <a:lnTo>
                    <a:pt x="984820" y="622486"/>
                  </a:lnTo>
                  <a:lnTo>
                    <a:pt x="964310" y="626657"/>
                  </a:lnTo>
                  <a:lnTo>
                    <a:pt x="943786" y="622486"/>
                  </a:lnTo>
                  <a:lnTo>
                    <a:pt x="926984" y="611130"/>
                  </a:lnTo>
                  <a:lnTo>
                    <a:pt x="915635" y="594322"/>
                  </a:lnTo>
                  <a:lnTo>
                    <a:pt x="911467" y="573795"/>
                  </a:lnTo>
                  <a:lnTo>
                    <a:pt x="915635" y="552682"/>
                  </a:lnTo>
                  <a:lnTo>
                    <a:pt x="926984" y="535939"/>
                  </a:lnTo>
                  <a:lnTo>
                    <a:pt x="943786" y="524908"/>
                  </a:lnTo>
                  <a:lnTo>
                    <a:pt x="964310" y="520933"/>
                  </a:lnTo>
                  <a:lnTo>
                    <a:pt x="984820" y="524908"/>
                  </a:lnTo>
                  <a:lnTo>
                    <a:pt x="1001615" y="535939"/>
                  </a:lnTo>
                  <a:lnTo>
                    <a:pt x="1012962" y="552682"/>
                  </a:lnTo>
                  <a:lnTo>
                    <a:pt x="1017129" y="573795"/>
                  </a:lnTo>
                  <a:close/>
                </a:path>
                <a:path w="3481070" h="2160270" extrusionOk="0">
                  <a:moveTo>
                    <a:pt x="1050156" y="832857"/>
                  </a:moveTo>
                  <a:lnTo>
                    <a:pt x="1045988" y="853386"/>
                  </a:lnTo>
                  <a:lnTo>
                    <a:pt x="1034642" y="870198"/>
                  </a:lnTo>
                  <a:lnTo>
                    <a:pt x="1017847" y="881557"/>
                  </a:lnTo>
                  <a:lnTo>
                    <a:pt x="997337" y="885728"/>
                  </a:lnTo>
                  <a:lnTo>
                    <a:pt x="976813" y="881557"/>
                  </a:lnTo>
                  <a:lnTo>
                    <a:pt x="960011" y="870198"/>
                  </a:lnTo>
                  <a:lnTo>
                    <a:pt x="948662" y="853386"/>
                  </a:lnTo>
                  <a:lnTo>
                    <a:pt x="944494" y="832857"/>
                  </a:lnTo>
                  <a:lnTo>
                    <a:pt x="948662" y="812333"/>
                  </a:lnTo>
                  <a:lnTo>
                    <a:pt x="960011" y="795523"/>
                  </a:lnTo>
                  <a:lnTo>
                    <a:pt x="976813" y="784165"/>
                  </a:lnTo>
                  <a:lnTo>
                    <a:pt x="997337" y="779993"/>
                  </a:lnTo>
                  <a:lnTo>
                    <a:pt x="1017847" y="784165"/>
                  </a:lnTo>
                  <a:lnTo>
                    <a:pt x="1034642" y="795523"/>
                  </a:lnTo>
                  <a:lnTo>
                    <a:pt x="1045988" y="812333"/>
                  </a:lnTo>
                  <a:lnTo>
                    <a:pt x="1050156" y="832857"/>
                  </a:lnTo>
                  <a:close/>
                </a:path>
                <a:path w="3481070" h="2160270" extrusionOk="0">
                  <a:moveTo>
                    <a:pt x="1084499" y="547376"/>
                  </a:moveTo>
                  <a:lnTo>
                    <a:pt x="1080332" y="567903"/>
                  </a:lnTo>
                  <a:lnTo>
                    <a:pt x="1068985" y="584711"/>
                  </a:lnTo>
                  <a:lnTo>
                    <a:pt x="1052190" y="596068"/>
                  </a:lnTo>
                  <a:lnTo>
                    <a:pt x="1031680" y="600238"/>
                  </a:lnTo>
                  <a:lnTo>
                    <a:pt x="1011156" y="596068"/>
                  </a:lnTo>
                  <a:lnTo>
                    <a:pt x="994354" y="584711"/>
                  </a:lnTo>
                  <a:lnTo>
                    <a:pt x="983005" y="567903"/>
                  </a:lnTo>
                  <a:lnTo>
                    <a:pt x="978837" y="547376"/>
                  </a:lnTo>
                  <a:lnTo>
                    <a:pt x="983005" y="526249"/>
                  </a:lnTo>
                  <a:lnTo>
                    <a:pt x="994354" y="509499"/>
                  </a:lnTo>
                  <a:lnTo>
                    <a:pt x="1011156" y="498466"/>
                  </a:lnTo>
                  <a:lnTo>
                    <a:pt x="1031680" y="494490"/>
                  </a:lnTo>
                  <a:lnTo>
                    <a:pt x="1052190" y="498466"/>
                  </a:lnTo>
                  <a:lnTo>
                    <a:pt x="1068985" y="509499"/>
                  </a:lnTo>
                  <a:lnTo>
                    <a:pt x="1080332" y="526249"/>
                  </a:lnTo>
                  <a:lnTo>
                    <a:pt x="1084499" y="547376"/>
                  </a:lnTo>
                  <a:close/>
                </a:path>
                <a:path w="3481070" h="2160270" extrusionOk="0">
                  <a:moveTo>
                    <a:pt x="1117526" y="779993"/>
                  </a:moveTo>
                  <a:lnTo>
                    <a:pt x="1113358" y="800521"/>
                  </a:lnTo>
                  <a:lnTo>
                    <a:pt x="1102011" y="817330"/>
                  </a:lnTo>
                  <a:lnTo>
                    <a:pt x="1085217" y="828686"/>
                  </a:lnTo>
                  <a:lnTo>
                    <a:pt x="1064707" y="832857"/>
                  </a:lnTo>
                  <a:lnTo>
                    <a:pt x="1044183" y="828686"/>
                  </a:lnTo>
                  <a:lnTo>
                    <a:pt x="1027381" y="817330"/>
                  </a:lnTo>
                  <a:lnTo>
                    <a:pt x="1016032" y="800521"/>
                  </a:lnTo>
                  <a:lnTo>
                    <a:pt x="1011864" y="779993"/>
                  </a:lnTo>
                  <a:lnTo>
                    <a:pt x="1016032" y="759463"/>
                  </a:lnTo>
                  <a:lnTo>
                    <a:pt x="1027381" y="742651"/>
                  </a:lnTo>
                  <a:lnTo>
                    <a:pt x="1044183" y="731291"/>
                  </a:lnTo>
                  <a:lnTo>
                    <a:pt x="1064707" y="727119"/>
                  </a:lnTo>
                  <a:lnTo>
                    <a:pt x="1085217" y="731291"/>
                  </a:lnTo>
                  <a:lnTo>
                    <a:pt x="1102011" y="742651"/>
                  </a:lnTo>
                  <a:lnTo>
                    <a:pt x="1113358" y="759463"/>
                  </a:lnTo>
                  <a:lnTo>
                    <a:pt x="1117526" y="779993"/>
                  </a:lnTo>
                  <a:close/>
                </a:path>
                <a:path w="3481070" h="2160270" extrusionOk="0">
                  <a:moveTo>
                    <a:pt x="1184895" y="339783"/>
                  </a:moveTo>
                  <a:lnTo>
                    <a:pt x="1180913" y="360300"/>
                  </a:lnTo>
                  <a:lnTo>
                    <a:pt x="1169875" y="377109"/>
                  </a:lnTo>
                  <a:lnTo>
                    <a:pt x="1153142" y="388471"/>
                  </a:lnTo>
                  <a:lnTo>
                    <a:pt x="1132077" y="392645"/>
                  </a:lnTo>
                  <a:lnTo>
                    <a:pt x="1111553" y="388471"/>
                  </a:lnTo>
                  <a:lnTo>
                    <a:pt x="1094751" y="377109"/>
                  </a:lnTo>
                  <a:lnTo>
                    <a:pt x="1083402" y="360300"/>
                  </a:lnTo>
                  <a:lnTo>
                    <a:pt x="1079234" y="339783"/>
                  </a:lnTo>
                  <a:lnTo>
                    <a:pt x="1083402" y="319253"/>
                  </a:lnTo>
                  <a:lnTo>
                    <a:pt x="1094751" y="302436"/>
                  </a:lnTo>
                  <a:lnTo>
                    <a:pt x="1111553" y="291072"/>
                  </a:lnTo>
                  <a:lnTo>
                    <a:pt x="1132077" y="286897"/>
                  </a:lnTo>
                  <a:lnTo>
                    <a:pt x="1153142" y="291072"/>
                  </a:lnTo>
                  <a:lnTo>
                    <a:pt x="1169875" y="302436"/>
                  </a:lnTo>
                  <a:lnTo>
                    <a:pt x="1180913" y="319253"/>
                  </a:lnTo>
                  <a:lnTo>
                    <a:pt x="1184895" y="339783"/>
                  </a:lnTo>
                  <a:close/>
                </a:path>
                <a:path w="3481070" h="2160270" extrusionOk="0">
                  <a:moveTo>
                    <a:pt x="1219238" y="962445"/>
                  </a:moveTo>
                  <a:lnTo>
                    <a:pt x="1215071" y="982979"/>
                  </a:lnTo>
                  <a:lnTo>
                    <a:pt x="1203724" y="999793"/>
                  </a:lnTo>
                  <a:lnTo>
                    <a:pt x="1186930" y="1011154"/>
                  </a:lnTo>
                  <a:lnTo>
                    <a:pt x="1166420" y="1015326"/>
                  </a:lnTo>
                  <a:lnTo>
                    <a:pt x="1145896" y="1011154"/>
                  </a:lnTo>
                  <a:lnTo>
                    <a:pt x="1129094" y="999793"/>
                  </a:lnTo>
                  <a:lnTo>
                    <a:pt x="1117745" y="982979"/>
                  </a:lnTo>
                  <a:lnTo>
                    <a:pt x="1113577" y="962445"/>
                  </a:lnTo>
                  <a:lnTo>
                    <a:pt x="1117745" y="941883"/>
                  </a:lnTo>
                  <a:lnTo>
                    <a:pt x="1129094" y="925057"/>
                  </a:lnTo>
                  <a:lnTo>
                    <a:pt x="1145896" y="913694"/>
                  </a:lnTo>
                  <a:lnTo>
                    <a:pt x="1166420" y="909522"/>
                  </a:lnTo>
                  <a:lnTo>
                    <a:pt x="1186930" y="913694"/>
                  </a:lnTo>
                  <a:lnTo>
                    <a:pt x="1203724" y="925057"/>
                  </a:lnTo>
                  <a:lnTo>
                    <a:pt x="1215071" y="941883"/>
                  </a:lnTo>
                  <a:lnTo>
                    <a:pt x="1219238" y="962445"/>
                  </a:lnTo>
                  <a:close/>
                </a:path>
                <a:path w="3481070" h="2160270" extrusionOk="0">
                  <a:moveTo>
                    <a:pt x="1253557" y="884492"/>
                  </a:moveTo>
                  <a:lnTo>
                    <a:pt x="1249390" y="905021"/>
                  </a:lnTo>
                  <a:lnTo>
                    <a:pt x="1238043" y="921834"/>
                  </a:lnTo>
                  <a:lnTo>
                    <a:pt x="1221249" y="933193"/>
                  </a:lnTo>
                  <a:lnTo>
                    <a:pt x="1200739" y="937366"/>
                  </a:lnTo>
                  <a:lnTo>
                    <a:pt x="1180229" y="933193"/>
                  </a:lnTo>
                  <a:lnTo>
                    <a:pt x="1163434" y="921834"/>
                  </a:lnTo>
                  <a:lnTo>
                    <a:pt x="1152087" y="905021"/>
                  </a:lnTo>
                  <a:lnTo>
                    <a:pt x="1147920" y="884492"/>
                  </a:lnTo>
                  <a:lnTo>
                    <a:pt x="1152087" y="863968"/>
                  </a:lnTo>
                  <a:lnTo>
                    <a:pt x="1163434" y="847158"/>
                  </a:lnTo>
                  <a:lnTo>
                    <a:pt x="1180229" y="835799"/>
                  </a:lnTo>
                  <a:lnTo>
                    <a:pt x="1200739" y="831627"/>
                  </a:lnTo>
                  <a:lnTo>
                    <a:pt x="1221249" y="835799"/>
                  </a:lnTo>
                  <a:lnTo>
                    <a:pt x="1238043" y="847158"/>
                  </a:lnTo>
                  <a:lnTo>
                    <a:pt x="1249390" y="863968"/>
                  </a:lnTo>
                  <a:lnTo>
                    <a:pt x="1253557" y="884492"/>
                  </a:lnTo>
                  <a:close/>
                </a:path>
                <a:path w="3481070" h="2160270" extrusionOk="0">
                  <a:moveTo>
                    <a:pt x="1286682" y="702098"/>
                  </a:moveTo>
                  <a:lnTo>
                    <a:pt x="1282511" y="722627"/>
                  </a:lnTo>
                  <a:lnTo>
                    <a:pt x="1271155" y="739438"/>
                  </a:lnTo>
                  <a:lnTo>
                    <a:pt x="1254352" y="750797"/>
                  </a:lnTo>
                  <a:lnTo>
                    <a:pt x="1233839" y="754969"/>
                  </a:lnTo>
                  <a:lnTo>
                    <a:pt x="1213339" y="750797"/>
                  </a:lnTo>
                  <a:lnTo>
                    <a:pt x="1196543" y="739438"/>
                  </a:lnTo>
                  <a:lnTo>
                    <a:pt x="1185191" y="722627"/>
                  </a:lnTo>
                  <a:lnTo>
                    <a:pt x="1181020" y="702098"/>
                  </a:lnTo>
                  <a:lnTo>
                    <a:pt x="1185191" y="681562"/>
                  </a:lnTo>
                  <a:lnTo>
                    <a:pt x="1196543" y="664750"/>
                  </a:lnTo>
                  <a:lnTo>
                    <a:pt x="1213339" y="653392"/>
                  </a:lnTo>
                  <a:lnTo>
                    <a:pt x="1233839" y="649221"/>
                  </a:lnTo>
                  <a:lnTo>
                    <a:pt x="1254352" y="653392"/>
                  </a:lnTo>
                  <a:lnTo>
                    <a:pt x="1271155" y="664750"/>
                  </a:lnTo>
                  <a:lnTo>
                    <a:pt x="1282511" y="681562"/>
                  </a:lnTo>
                  <a:lnTo>
                    <a:pt x="1286682" y="702098"/>
                  </a:lnTo>
                  <a:close/>
                </a:path>
                <a:path w="3481070" h="2160270" extrusionOk="0">
                  <a:moveTo>
                    <a:pt x="1321025" y="183808"/>
                  </a:moveTo>
                  <a:lnTo>
                    <a:pt x="1316854" y="204335"/>
                  </a:lnTo>
                  <a:lnTo>
                    <a:pt x="1305498" y="221143"/>
                  </a:lnTo>
                  <a:lnTo>
                    <a:pt x="1288695" y="232499"/>
                  </a:lnTo>
                  <a:lnTo>
                    <a:pt x="1268182" y="236670"/>
                  </a:lnTo>
                  <a:lnTo>
                    <a:pt x="1247672" y="232499"/>
                  </a:lnTo>
                  <a:lnTo>
                    <a:pt x="1230877" y="221143"/>
                  </a:lnTo>
                  <a:lnTo>
                    <a:pt x="1219530" y="204335"/>
                  </a:lnTo>
                  <a:lnTo>
                    <a:pt x="1215363" y="183808"/>
                  </a:lnTo>
                  <a:lnTo>
                    <a:pt x="1219530" y="163281"/>
                  </a:lnTo>
                  <a:lnTo>
                    <a:pt x="1230877" y="146473"/>
                  </a:lnTo>
                  <a:lnTo>
                    <a:pt x="1247672" y="135117"/>
                  </a:lnTo>
                  <a:lnTo>
                    <a:pt x="1268182" y="130946"/>
                  </a:lnTo>
                  <a:lnTo>
                    <a:pt x="1288695" y="135117"/>
                  </a:lnTo>
                  <a:lnTo>
                    <a:pt x="1305498" y="146473"/>
                  </a:lnTo>
                  <a:lnTo>
                    <a:pt x="1316854" y="163281"/>
                  </a:lnTo>
                  <a:lnTo>
                    <a:pt x="1321025" y="183808"/>
                  </a:lnTo>
                  <a:close/>
                </a:path>
                <a:path w="3481070" h="2160270" extrusionOk="0">
                  <a:moveTo>
                    <a:pt x="1353954" y="600238"/>
                  </a:moveTo>
                  <a:lnTo>
                    <a:pt x="1349783" y="620765"/>
                  </a:lnTo>
                  <a:lnTo>
                    <a:pt x="1338428" y="637573"/>
                  </a:lnTo>
                  <a:lnTo>
                    <a:pt x="1321625" y="648929"/>
                  </a:lnTo>
                  <a:lnTo>
                    <a:pt x="1301111" y="653100"/>
                  </a:lnTo>
                  <a:lnTo>
                    <a:pt x="1280601" y="648929"/>
                  </a:lnTo>
                  <a:lnTo>
                    <a:pt x="1263806" y="637573"/>
                  </a:lnTo>
                  <a:lnTo>
                    <a:pt x="1252460" y="620765"/>
                  </a:lnTo>
                  <a:lnTo>
                    <a:pt x="1248292" y="600238"/>
                  </a:lnTo>
                  <a:lnTo>
                    <a:pt x="1252460" y="579114"/>
                  </a:lnTo>
                  <a:lnTo>
                    <a:pt x="1263806" y="562373"/>
                  </a:lnTo>
                  <a:lnTo>
                    <a:pt x="1280601" y="551348"/>
                  </a:lnTo>
                  <a:lnTo>
                    <a:pt x="1301111" y="547376"/>
                  </a:lnTo>
                  <a:lnTo>
                    <a:pt x="1321625" y="551348"/>
                  </a:lnTo>
                  <a:lnTo>
                    <a:pt x="1338428" y="562373"/>
                  </a:lnTo>
                  <a:lnTo>
                    <a:pt x="1349783" y="579114"/>
                  </a:lnTo>
                  <a:lnTo>
                    <a:pt x="1353954" y="600238"/>
                  </a:lnTo>
                  <a:close/>
                </a:path>
                <a:path w="3481070" h="2160270" extrusionOk="0">
                  <a:moveTo>
                    <a:pt x="1388273" y="806423"/>
                  </a:moveTo>
                  <a:lnTo>
                    <a:pt x="1384105" y="826953"/>
                  </a:lnTo>
                  <a:lnTo>
                    <a:pt x="1372758" y="843766"/>
                  </a:lnTo>
                  <a:lnTo>
                    <a:pt x="1355964" y="855125"/>
                  </a:lnTo>
                  <a:lnTo>
                    <a:pt x="1335454" y="859297"/>
                  </a:lnTo>
                  <a:lnTo>
                    <a:pt x="1314944" y="855125"/>
                  </a:lnTo>
                  <a:lnTo>
                    <a:pt x="1298150" y="843766"/>
                  </a:lnTo>
                  <a:lnTo>
                    <a:pt x="1286803" y="826953"/>
                  </a:lnTo>
                  <a:lnTo>
                    <a:pt x="1282635" y="806423"/>
                  </a:lnTo>
                  <a:lnTo>
                    <a:pt x="1286803" y="785895"/>
                  </a:lnTo>
                  <a:lnTo>
                    <a:pt x="1298150" y="769086"/>
                  </a:lnTo>
                  <a:lnTo>
                    <a:pt x="1314944" y="757730"/>
                  </a:lnTo>
                  <a:lnTo>
                    <a:pt x="1335454" y="753559"/>
                  </a:lnTo>
                  <a:lnTo>
                    <a:pt x="1355964" y="757730"/>
                  </a:lnTo>
                  <a:lnTo>
                    <a:pt x="1372758" y="769086"/>
                  </a:lnTo>
                  <a:lnTo>
                    <a:pt x="1384105" y="785895"/>
                  </a:lnTo>
                  <a:lnTo>
                    <a:pt x="1388273" y="806423"/>
                  </a:lnTo>
                  <a:close/>
                </a:path>
                <a:path w="3481070" h="2160270" extrusionOk="0">
                  <a:moveTo>
                    <a:pt x="1421373" y="600238"/>
                  </a:moveTo>
                  <a:lnTo>
                    <a:pt x="1417205" y="620765"/>
                  </a:lnTo>
                  <a:lnTo>
                    <a:pt x="1405858" y="637573"/>
                  </a:lnTo>
                  <a:lnTo>
                    <a:pt x="1389064" y="648929"/>
                  </a:lnTo>
                  <a:lnTo>
                    <a:pt x="1368554" y="653100"/>
                  </a:lnTo>
                  <a:lnTo>
                    <a:pt x="1348044" y="648929"/>
                  </a:lnTo>
                  <a:lnTo>
                    <a:pt x="1331249" y="637573"/>
                  </a:lnTo>
                  <a:lnTo>
                    <a:pt x="1319903" y="620765"/>
                  </a:lnTo>
                  <a:lnTo>
                    <a:pt x="1315735" y="600238"/>
                  </a:lnTo>
                  <a:lnTo>
                    <a:pt x="1319903" y="579114"/>
                  </a:lnTo>
                  <a:lnTo>
                    <a:pt x="1331249" y="562373"/>
                  </a:lnTo>
                  <a:lnTo>
                    <a:pt x="1348044" y="551348"/>
                  </a:lnTo>
                  <a:lnTo>
                    <a:pt x="1368554" y="547376"/>
                  </a:lnTo>
                  <a:lnTo>
                    <a:pt x="1389064" y="551348"/>
                  </a:lnTo>
                  <a:lnTo>
                    <a:pt x="1405858" y="562373"/>
                  </a:lnTo>
                  <a:lnTo>
                    <a:pt x="1417205" y="579114"/>
                  </a:lnTo>
                  <a:lnTo>
                    <a:pt x="1421373" y="600238"/>
                  </a:lnTo>
                  <a:close/>
                </a:path>
                <a:path w="3481070" h="2160270" extrusionOk="0">
                  <a:moveTo>
                    <a:pt x="1455716" y="832857"/>
                  </a:moveTo>
                  <a:lnTo>
                    <a:pt x="1451548" y="853386"/>
                  </a:lnTo>
                  <a:lnTo>
                    <a:pt x="1440201" y="870198"/>
                  </a:lnTo>
                  <a:lnTo>
                    <a:pt x="1423407" y="881557"/>
                  </a:lnTo>
                  <a:lnTo>
                    <a:pt x="1402897" y="885728"/>
                  </a:lnTo>
                  <a:lnTo>
                    <a:pt x="1382383" y="881557"/>
                  </a:lnTo>
                  <a:lnTo>
                    <a:pt x="1365580" y="870198"/>
                  </a:lnTo>
                  <a:lnTo>
                    <a:pt x="1354225" y="853386"/>
                  </a:lnTo>
                  <a:lnTo>
                    <a:pt x="1350054" y="832857"/>
                  </a:lnTo>
                  <a:lnTo>
                    <a:pt x="1354225" y="812333"/>
                  </a:lnTo>
                  <a:lnTo>
                    <a:pt x="1365580" y="795523"/>
                  </a:lnTo>
                  <a:lnTo>
                    <a:pt x="1382383" y="784165"/>
                  </a:lnTo>
                  <a:lnTo>
                    <a:pt x="1402897" y="779993"/>
                  </a:lnTo>
                  <a:lnTo>
                    <a:pt x="1423407" y="784165"/>
                  </a:lnTo>
                  <a:lnTo>
                    <a:pt x="1440201" y="795523"/>
                  </a:lnTo>
                  <a:lnTo>
                    <a:pt x="1451548" y="812333"/>
                  </a:lnTo>
                  <a:lnTo>
                    <a:pt x="1455716" y="832857"/>
                  </a:lnTo>
                  <a:close/>
                </a:path>
                <a:path w="3481070" h="2160270" extrusionOk="0">
                  <a:moveTo>
                    <a:pt x="1488645" y="1197759"/>
                  </a:moveTo>
                  <a:lnTo>
                    <a:pt x="1484673" y="1218287"/>
                  </a:lnTo>
                  <a:lnTo>
                    <a:pt x="1473652" y="1235096"/>
                  </a:lnTo>
                  <a:lnTo>
                    <a:pt x="1456922" y="1246453"/>
                  </a:lnTo>
                  <a:lnTo>
                    <a:pt x="1435826" y="1250623"/>
                  </a:lnTo>
                  <a:lnTo>
                    <a:pt x="1415313" y="1246453"/>
                  </a:lnTo>
                  <a:lnTo>
                    <a:pt x="1398510" y="1235096"/>
                  </a:lnTo>
                  <a:lnTo>
                    <a:pt x="1387154" y="1218287"/>
                  </a:lnTo>
                  <a:lnTo>
                    <a:pt x="1382983" y="1197759"/>
                  </a:lnTo>
                  <a:lnTo>
                    <a:pt x="1387154" y="1177219"/>
                  </a:lnTo>
                  <a:lnTo>
                    <a:pt x="1398510" y="1160401"/>
                  </a:lnTo>
                  <a:lnTo>
                    <a:pt x="1415313" y="1149040"/>
                  </a:lnTo>
                  <a:lnTo>
                    <a:pt x="1435826" y="1144868"/>
                  </a:lnTo>
                  <a:lnTo>
                    <a:pt x="1456922" y="1149040"/>
                  </a:lnTo>
                  <a:lnTo>
                    <a:pt x="1473652" y="1160401"/>
                  </a:lnTo>
                  <a:lnTo>
                    <a:pt x="1484673" y="1177219"/>
                  </a:lnTo>
                  <a:lnTo>
                    <a:pt x="1488645" y="1197759"/>
                  </a:lnTo>
                  <a:close/>
                </a:path>
                <a:path w="3481070" h="2160270" extrusionOk="0">
                  <a:moveTo>
                    <a:pt x="1523159" y="313340"/>
                  </a:moveTo>
                  <a:lnTo>
                    <a:pt x="1518961" y="333867"/>
                  </a:lnTo>
                  <a:lnTo>
                    <a:pt x="1507547" y="350675"/>
                  </a:lnTo>
                  <a:lnTo>
                    <a:pt x="1490685" y="362032"/>
                  </a:lnTo>
                  <a:lnTo>
                    <a:pt x="1470145" y="366202"/>
                  </a:lnTo>
                  <a:lnTo>
                    <a:pt x="1449645" y="362032"/>
                  </a:lnTo>
                  <a:lnTo>
                    <a:pt x="1432850" y="350675"/>
                  </a:lnTo>
                  <a:lnTo>
                    <a:pt x="1421497" y="333867"/>
                  </a:lnTo>
                  <a:lnTo>
                    <a:pt x="1417326" y="313340"/>
                  </a:lnTo>
                  <a:lnTo>
                    <a:pt x="1421497" y="292814"/>
                  </a:lnTo>
                  <a:lnTo>
                    <a:pt x="1432850" y="276005"/>
                  </a:lnTo>
                  <a:lnTo>
                    <a:pt x="1449645" y="264649"/>
                  </a:lnTo>
                  <a:lnTo>
                    <a:pt x="1470145" y="260479"/>
                  </a:lnTo>
                  <a:lnTo>
                    <a:pt x="1490685" y="264649"/>
                  </a:lnTo>
                  <a:lnTo>
                    <a:pt x="1507547" y="276005"/>
                  </a:lnTo>
                  <a:lnTo>
                    <a:pt x="1518961" y="292814"/>
                  </a:lnTo>
                  <a:lnTo>
                    <a:pt x="1523159" y="313340"/>
                  </a:lnTo>
                  <a:close/>
                </a:path>
                <a:path w="3481070" h="2160270" extrusionOk="0">
                  <a:moveTo>
                    <a:pt x="1557502" y="364958"/>
                  </a:moveTo>
                  <a:lnTo>
                    <a:pt x="1553328" y="385499"/>
                  </a:lnTo>
                  <a:lnTo>
                    <a:pt x="1541954" y="402314"/>
                  </a:lnTo>
                  <a:lnTo>
                    <a:pt x="1525101" y="413673"/>
                  </a:lnTo>
                  <a:lnTo>
                    <a:pt x="1504488" y="417844"/>
                  </a:lnTo>
                  <a:lnTo>
                    <a:pt x="1483978" y="413673"/>
                  </a:lnTo>
                  <a:lnTo>
                    <a:pt x="1467184" y="402314"/>
                  </a:lnTo>
                  <a:lnTo>
                    <a:pt x="1455837" y="385499"/>
                  </a:lnTo>
                  <a:lnTo>
                    <a:pt x="1451669" y="364958"/>
                  </a:lnTo>
                  <a:lnTo>
                    <a:pt x="1455837" y="344442"/>
                  </a:lnTo>
                  <a:lnTo>
                    <a:pt x="1467184" y="327632"/>
                  </a:lnTo>
                  <a:lnTo>
                    <a:pt x="1483978" y="316270"/>
                  </a:lnTo>
                  <a:lnTo>
                    <a:pt x="1504488" y="312096"/>
                  </a:lnTo>
                  <a:lnTo>
                    <a:pt x="1525101" y="316270"/>
                  </a:lnTo>
                  <a:lnTo>
                    <a:pt x="1541954" y="327632"/>
                  </a:lnTo>
                  <a:lnTo>
                    <a:pt x="1553328" y="344442"/>
                  </a:lnTo>
                  <a:lnTo>
                    <a:pt x="1557502" y="364958"/>
                  </a:lnTo>
                  <a:close/>
                </a:path>
                <a:path w="3481070" h="2160270" extrusionOk="0">
                  <a:moveTo>
                    <a:pt x="1590431" y="937366"/>
                  </a:moveTo>
                  <a:lnTo>
                    <a:pt x="1586260" y="957874"/>
                  </a:lnTo>
                  <a:lnTo>
                    <a:pt x="1574905" y="974678"/>
                  </a:lnTo>
                  <a:lnTo>
                    <a:pt x="1558102" y="986037"/>
                  </a:lnTo>
                  <a:lnTo>
                    <a:pt x="1537588" y="990210"/>
                  </a:lnTo>
                  <a:lnTo>
                    <a:pt x="1517078" y="986037"/>
                  </a:lnTo>
                  <a:lnTo>
                    <a:pt x="1500284" y="974678"/>
                  </a:lnTo>
                  <a:lnTo>
                    <a:pt x="1488937" y="957874"/>
                  </a:lnTo>
                  <a:lnTo>
                    <a:pt x="1484769" y="937366"/>
                  </a:lnTo>
                  <a:lnTo>
                    <a:pt x="1488937" y="916836"/>
                  </a:lnTo>
                  <a:lnTo>
                    <a:pt x="1500284" y="900024"/>
                  </a:lnTo>
                  <a:lnTo>
                    <a:pt x="1517078" y="888664"/>
                  </a:lnTo>
                  <a:lnTo>
                    <a:pt x="1537588" y="884492"/>
                  </a:lnTo>
                  <a:lnTo>
                    <a:pt x="1558102" y="888664"/>
                  </a:lnTo>
                  <a:lnTo>
                    <a:pt x="1574905" y="900024"/>
                  </a:lnTo>
                  <a:lnTo>
                    <a:pt x="1586260" y="916836"/>
                  </a:lnTo>
                  <a:lnTo>
                    <a:pt x="1590431" y="937366"/>
                  </a:lnTo>
                  <a:close/>
                </a:path>
                <a:path w="3481070" h="2160270" extrusionOk="0">
                  <a:moveTo>
                    <a:pt x="1624750" y="779993"/>
                  </a:moveTo>
                  <a:lnTo>
                    <a:pt x="1620582" y="800521"/>
                  </a:lnTo>
                  <a:lnTo>
                    <a:pt x="1609236" y="817330"/>
                  </a:lnTo>
                  <a:lnTo>
                    <a:pt x="1592441" y="828686"/>
                  </a:lnTo>
                  <a:lnTo>
                    <a:pt x="1571931" y="832857"/>
                  </a:lnTo>
                  <a:lnTo>
                    <a:pt x="1551421" y="828686"/>
                  </a:lnTo>
                  <a:lnTo>
                    <a:pt x="1534627" y="817330"/>
                  </a:lnTo>
                  <a:lnTo>
                    <a:pt x="1523280" y="800521"/>
                  </a:lnTo>
                  <a:lnTo>
                    <a:pt x="1519113" y="779993"/>
                  </a:lnTo>
                  <a:lnTo>
                    <a:pt x="1523280" y="759463"/>
                  </a:lnTo>
                  <a:lnTo>
                    <a:pt x="1534627" y="742651"/>
                  </a:lnTo>
                  <a:lnTo>
                    <a:pt x="1551421" y="731291"/>
                  </a:lnTo>
                  <a:lnTo>
                    <a:pt x="1571931" y="727119"/>
                  </a:lnTo>
                  <a:lnTo>
                    <a:pt x="1592441" y="731291"/>
                  </a:lnTo>
                  <a:lnTo>
                    <a:pt x="1609236" y="742651"/>
                  </a:lnTo>
                  <a:lnTo>
                    <a:pt x="1620582" y="759463"/>
                  </a:lnTo>
                  <a:lnTo>
                    <a:pt x="1624750" y="779993"/>
                  </a:lnTo>
                  <a:close/>
                </a:path>
                <a:path w="3481070" h="2160270" extrusionOk="0">
                  <a:moveTo>
                    <a:pt x="1657850" y="702098"/>
                  </a:moveTo>
                  <a:lnTo>
                    <a:pt x="1653682" y="722627"/>
                  </a:lnTo>
                  <a:lnTo>
                    <a:pt x="1642336" y="739438"/>
                  </a:lnTo>
                  <a:lnTo>
                    <a:pt x="1625541" y="750797"/>
                  </a:lnTo>
                  <a:lnTo>
                    <a:pt x="1605031" y="754969"/>
                  </a:lnTo>
                  <a:lnTo>
                    <a:pt x="1584521" y="750797"/>
                  </a:lnTo>
                  <a:lnTo>
                    <a:pt x="1567727" y="739438"/>
                  </a:lnTo>
                  <a:lnTo>
                    <a:pt x="1556380" y="722627"/>
                  </a:lnTo>
                  <a:lnTo>
                    <a:pt x="1552212" y="702098"/>
                  </a:lnTo>
                  <a:lnTo>
                    <a:pt x="1556380" y="681562"/>
                  </a:lnTo>
                  <a:lnTo>
                    <a:pt x="1567727" y="664750"/>
                  </a:lnTo>
                  <a:lnTo>
                    <a:pt x="1584521" y="653392"/>
                  </a:lnTo>
                  <a:lnTo>
                    <a:pt x="1605031" y="649221"/>
                  </a:lnTo>
                  <a:lnTo>
                    <a:pt x="1625541" y="653392"/>
                  </a:lnTo>
                  <a:lnTo>
                    <a:pt x="1642336" y="664750"/>
                  </a:lnTo>
                  <a:lnTo>
                    <a:pt x="1653682" y="681562"/>
                  </a:lnTo>
                  <a:lnTo>
                    <a:pt x="1657850" y="702098"/>
                  </a:lnTo>
                  <a:close/>
                </a:path>
                <a:path w="3481070" h="2160270" extrusionOk="0">
                  <a:moveTo>
                    <a:pt x="1692193" y="624022"/>
                  </a:moveTo>
                  <a:lnTo>
                    <a:pt x="1688025" y="644549"/>
                  </a:lnTo>
                  <a:lnTo>
                    <a:pt x="1676679" y="661357"/>
                  </a:lnTo>
                  <a:lnTo>
                    <a:pt x="1659884" y="672713"/>
                  </a:lnTo>
                  <a:lnTo>
                    <a:pt x="1639374" y="676884"/>
                  </a:lnTo>
                  <a:lnTo>
                    <a:pt x="1618860" y="672713"/>
                  </a:lnTo>
                  <a:lnTo>
                    <a:pt x="1602057" y="661357"/>
                  </a:lnTo>
                  <a:lnTo>
                    <a:pt x="1590702" y="644549"/>
                  </a:lnTo>
                  <a:lnTo>
                    <a:pt x="1586531" y="624022"/>
                  </a:lnTo>
                  <a:lnTo>
                    <a:pt x="1590702" y="603495"/>
                  </a:lnTo>
                  <a:lnTo>
                    <a:pt x="1602057" y="586687"/>
                  </a:lnTo>
                  <a:lnTo>
                    <a:pt x="1618860" y="575331"/>
                  </a:lnTo>
                  <a:lnTo>
                    <a:pt x="1639374" y="571160"/>
                  </a:lnTo>
                  <a:lnTo>
                    <a:pt x="1659884" y="575331"/>
                  </a:lnTo>
                  <a:lnTo>
                    <a:pt x="1676679" y="586687"/>
                  </a:lnTo>
                  <a:lnTo>
                    <a:pt x="1688025" y="603495"/>
                  </a:lnTo>
                  <a:lnTo>
                    <a:pt x="1692193" y="624022"/>
                  </a:lnTo>
                  <a:close/>
                </a:path>
                <a:path w="3481070" h="2160270" extrusionOk="0">
                  <a:moveTo>
                    <a:pt x="1725122" y="832857"/>
                  </a:moveTo>
                  <a:lnTo>
                    <a:pt x="1720955" y="853386"/>
                  </a:lnTo>
                  <a:lnTo>
                    <a:pt x="1709608" y="870198"/>
                  </a:lnTo>
                  <a:lnTo>
                    <a:pt x="1692813" y="881557"/>
                  </a:lnTo>
                  <a:lnTo>
                    <a:pt x="1672303" y="885728"/>
                  </a:lnTo>
                  <a:lnTo>
                    <a:pt x="1651790" y="881557"/>
                  </a:lnTo>
                  <a:lnTo>
                    <a:pt x="1634987" y="870198"/>
                  </a:lnTo>
                  <a:lnTo>
                    <a:pt x="1623631" y="853386"/>
                  </a:lnTo>
                  <a:lnTo>
                    <a:pt x="1619460" y="832857"/>
                  </a:lnTo>
                  <a:lnTo>
                    <a:pt x="1623631" y="812333"/>
                  </a:lnTo>
                  <a:lnTo>
                    <a:pt x="1634987" y="795523"/>
                  </a:lnTo>
                  <a:lnTo>
                    <a:pt x="1651790" y="784165"/>
                  </a:lnTo>
                  <a:lnTo>
                    <a:pt x="1672303" y="779993"/>
                  </a:lnTo>
                  <a:lnTo>
                    <a:pt x="1692813" y="784165"/>
                  </a:lnTo>
                  <a:lnTo>
                    <a:pt x="1709608" y="795523"/>
                  </a:lnTo>
                  <a:lnTo>
                    <a:pt x="1720955" y="812333"/>
                  </a:lnTo>
                  <a:lnTo>
                    <a:pt x="1725122" y="832857"/>
                  </a:lnTo>
                  <a:close/>
                </a:path>
                <a:path w="3481070" h="2160270" extrusionOk="0">
                  <a:moveTo>
                    <a:pt x="1759465" y="495734"/>
                  </a:moveTo>
                  <a:lnTo>
                    <a:pt x="1755297" y="516261"/>
                  </a:lnTo>
                  <a:lnTo>
                    <a:pt x="1743948" y="533069"/>
                  </a:lnTo>
                  <a:lnTo>
                    <a:pt x="1727146" y="544425"/>
                  </a:lnTo>
                  <a:lnTo>
                    <a:pt x="1706622" y="548596"/>
                  </a:lnTo>
                  <a:lnTo>
                    <a:pt x="1686122" y="544425"/>
                  </a:lnTo>
                  <a:lnTo>
                    <a:pt x="1669327" y="533069"/>
                  </a:lnTo>
                  <a:lnTo>
                    <a:pt x="1657974" y="516261"/>
                  </a:lnTo>
                  <a:lnTo>
                    <a:pt x="1653804" y="495734"/>
                  </a:lnTo>
                  <a:lnTo>
                    <a:pt x="1657974" y="475207"/>
                  </a:lnTo>
                  <a:lnTo>
                    <a:pt x="1669327" y="458399"/>
                  </a:lnTo>
                  <a:lnTo>
                    <a:pt x="1686122" y="447043"/>
                  </a:lnTo>
                  <a:lnTo>
                    <a:pt x="1706622" y="442872"/>
                  </a:lnTo>
                  <a:lnTo>
                    <a:pt x="1727146" y="447043"/>
                  </a:lnTo>
                  <a:lnTo>
                    <a:pt x="1743948" y="458399"/>
                  </a:lnTo>
                  <a:lnTo>
                    <a:pt x="1755297" y="475207"/>
                  </a:lnTo>
                  <a:lnTo>
                    <a:pt x="1759465" y="495734"/>
                  </a:lnTo>
                  <a:close/>
                </a:path>
                <a:path w="3481070" h="2160270" extrusionOk="0">
                  <a:moveTo>
                    <a:pt x="1792565" y="157365"/>
                  </a:moveTo>
                  <a:lnTo>
                    <a:pt x="1788569" y="177896"/>
                  </a:lnTo>
                  <a:lnTo>
                    <a:pt x="1777508" y="194712"/>
                  </a:lnTo>
                  <a:lnTo>
                    <a:pt x="1760771" y="206077"/>
                  </a:lnTo>
                  <a:lnTo>
                    <a:pt x="1739746" y="210251"/>
                  </a:lnTo>
                  <a:lnTo>
                    <a:pt x="1719236" y="206077"/>
                  </a:lnTo>
                  <a:lnTo>
                    <a:pt x="1702442" y="194712"/>
                  </a:lnTo>
                  <a:lnTo>
                    <a:pt x="1691095" y="177896"/>
                  </a:lnTo>
                  <a:lnTo>
                    <a:pt x="1686928" y="157365"/>
                  </a:lnTo>
                  <a:lnTo>
                    <a:pt x="1691095" y="136849"/>
                  </a:lnTo>
                  <a:lnTo>
                    <a:pt x="1702442" y="120039"/>
                  </a:lnTo>
                  <a:lnTo>
                    <a:pt x="1719236" y="108677"/>
                  </a:lnTo>
                  <a:lnTo>
                    <a:pt x="1739746" y="104503"/>
                  </a:lnTo>
                  <a:lnTo>
                    <a:pt x="1760771" y="108677"/>
                  </a:lnTo>
                  <a:lnTo>
                    <a:pt x="1777508" y="120039"/>
                  </a:lnTo>
                  <a:lnTo>
                    <a:pt x="1788569" y="136849"/>
                  </a:lnTo>
                  <a:lnTo>
                    <a:pt x="1792565" y="157365"/>
                  </a:lnTo>
                  <a:close/>
                </a:path>
                <a:path w="3481070" h="2160270" extrusionOk="0">
                  <a:moveTo>
                    <a:pt x="1826908" y="364958"/>
                  </a:moveTo>
                  <a:lnTo>
                    <a:pt x="1822741" y="385499"/>
                  </a:lnTo>
                  <a:lnTo>
                    <a:pt x="1811394" y="402314"/>
                  </a:lnTo>
                  <a:lnTo>
                    <a:pt x="1794600" y="413673"/>
                  </a:lnTo>
                  <a:lnTo>
                    <a:pt x="1774089" y="417844"/>
                  </a:lnTo>
                  <a:lnTo>
                    <a:pt x="1753565" y="413673"/>
                  </a:lnTo>
                  <a:lnTo>
                    <a:pt x="1736764" y="402314"/>
                  </a:lnTo>
                  <a:lnTo>
                    <a:pt x="1725414" y="385499"/>
                  </a:lnTo>
                  <a:lnTo>
                    <a:pt x="1721247" y="364958"/>
                  </a:lnTo>
                  <a:lnTo>
                    <a:pt x="1725414" y="344442"/>
                  </a:lnTo>
                  <a:lnTo>
                    <a:pt x="1736764" y="327632"/>
                  </a:lnTo>
                  <a:lnTo>
                    <a:pt x="1753565" y="316270"/>
                  </a:lnTo>
                  <a:lnTo>
                    <a:pt x="1774089" y="312096"/>
                  </a:lnTo>
                  <a:lnTo>
                    <a:pt x="1794600" y="316270"/>
                  </a:lnTo>
                  <a:lnTo>
                    <a:pt x="1811394" y="327632"/>
                  </a:lnTo>
                  <a:lnTo>
                    <a:pt x="1822741" y="344442"/>
                  </a:lnTo>
                  <a:lnTo>
                    <a:pt x="1826908" y="364958"/>
                  </a:lnTo>
                  <a:close/>
                </a:path>
                <a:path w="3481070" h="2160270" extrusionOk="0">
                  <a:moveTo>
                    <a:pt x="1861227" y="1222868"/>
                  </a:moveTo>
                  <a:lnTo>
                    <a:pt x="1857060" y="1243398"/>
                  </a:lnTo>
                  <a:lnTo>
                    <a:pt x="1845713" y="1260210"/>
                  </a:lnTo>
                  <a:lnTo>
                    <a:pt x="1828918" y="1271570"/>
                  </a:lnTo>
                  <a:lnTo>
                    <a:pt x="1808408" y="1275742"/>
                  </a:lnTo>
                  <a:lnTo>
                    <a:pt x="1787898" y="1271570"/>
                  </a:lnTo>
                  <a:lnTo>
                    <a:pt x="1771104" y="1260210"/>
                  </a:lnTo>
                  <a:lnTo>
                    <a:pt x="1759757" y="1243398"/>
                  </a:lnTo>
                  <a:lnTo>
                    <a:pt x="1755590" y="1222868"/>
                  </a:lnTo>
                  <a:lnTo>
                    <a:pt x="1759757" y="1202341"/>
                  </a:lnTo>
                  <a:lnTo>
                    <a:pt x="1771104" y="1185525"/>
                  </a:lnTo>
                  <a:lnTo>
                    <a:pt x="1787898" y="1174159"/>
                  </a:lnTo>
                  <a:lnTo>
                    <a:pt x="1808408" y="1169984"/>
                  </a:lnTo>
                  <a:lnTo>
                    <a:pt x="1828918" y="1174159"/>
                  </a:lnTo>
                  <a:lnTo>
                    <a:pt x="1845713" y="1185525"/>
                  </a:lnTo>
                  <a:lnTo>
                    <a:pt x="1857060" y="1202341"/>
                  </a:lnTo>
                  <a:lnTo>
                    <a:pt x="1861227" y="1222868"/>
                  </a:lnTo>
                  <a:close/>
                </a:path>
                <a:path w="3481070" h="2160270" extrusionOk="0">
                  <a:moveTo>
                    <a:pt x="1894351" y="1118435"/>
                  </a:moveTo>
                  <a:lnTo>
                    <a:pt x="1890177" y="1138965"/>
                  </a:lnTo>
                  <a:lnTo>
                    <a:pt x="1878803" y="1155777"/>
                  </a:lnTo>
                  <a:lnTo>
                    <a:pt x="1861950" y="1167137"/>
                  </a:lnTo>
                  <a:lnTo>
                    <a:pt x="1841338" y="1171309"/>
                  </a:lnTo>
                  <a:lnTo>
                    <a:pt x="1820828" y="1167137"/>
                  </a:lnTo>
                  <a:lnTo>
                    <a:pt x="1804033" y="1155777"/>
                  </a:lnTo>
                  <a:lnTo>
                    <a:pt x="1792686" y="1138965"/>
                  </a:lnTo>
                  <a:lnTo>
                    <a:pt x="1788519" y="1118435"/>
                  </a:lnTo>
                  <a:lnTo>
                    <a:pt x="1792686" y="1097904"/>
                  </a:lnTo>
                  <a:lnTo>
                    <a:pt x="1804033" y="1081088"/>
                  </a:lnTo>
                  <a:lnTo>
                    <a:pt x="1820828" y="1069725"/>
                  </a:lnTo>
                  <a:lnTo>
                    <a:pt x="1841338" y="1065551"/>
                  </a:lnTo>
                  <a:lnTo>
                    <a:pt x="1861950" y="1069725"/>
                  </a:lnTo>
                  <a:lnTo>
                    <a:pt x="1878803" y="1081088"/>
                  </a:lnTo>
                  <a:lnTo>
                    <a:pt x="1890177" y="1097904"/>
                  </a:lnTo>
                  <a:lnTo>
                    <a:pt x="1894351" y="1118435"/>
                  </a:lnTo>
                  <a:close/>
                </a:path>
                <a:path w="3481070" h="2160270" extrusionOk="0">
                  <a:moveTo>
                    <a:pt x="1928670" y="937366"/>
                  </a:moveTo>
                  <a:lnTo>
                    <a:pt x="1924503" y="957874"/>
                  </a:lnTo>
                  <a:lnTo>
                    <a:pt x="1913156" y="974678"/>
                  </a:lnTo>
                  <a:lnTo>
                    <a:pt x="1896361" y="986037"/>
                  </a:lnTo>
                  <a:lnTo>
                    <a:pt x="1875851" y="990210"/>
                  </a:lnTo>
                  <a:lnTo>
                    <a:pt x="1855239" y="986037"/>
                  </a:lnTo>
                  <a:lnTo>
                    <a:pt x="1838385" y="974678"/>
                  </a:lnTo>
                  <a:lnTo>
                    <a:pt x="1827011" y="957874"/>
                  </a:lnTo>
                  <a:lnTo>
                    <a:pt x="1822838" y="937366"/>
                  </a:lnTo>
                  <a:lnTo>
                    <a:pt x="1827011" y="916836"/>
                  </a:lnTo>
                  <a:lnTo>
                    <a:pt x="1838385" y="900024"/>
                  </a:lnTo>
                  <a:lnTo>
                    <a:pt x="1855239" y="888664"/>
                  </a:lnTo>
                  <a:lnTo>
                    <a:pt x="1875851" y="884492"/>
                  </a:lnTo>
                  <a:lnTo>
                    <a:pt x="1896361" y="888664"/>
                  </a:lnTo>
                  <a:lnTo>
                    <a:pt x="1913156" y="900024"/>
                  </a:lnTo>
                  <a:lnTo>
                    <a:pt x="1924503" y="916836"/>
                  </a:lnTo>
                  <a:lnTo>
                    <a:pt x="1928670" y="937366"/>
                  </a:lnTo>
                  <a:close/>
                </a:path>
                <a:path w="3481070" h="2160270" extrusionOk="0">
                  <a:moveTo>
                    <a:pt x="1961599" y="364958"/>
                  </a:moveTo>
                  <a:lnTo>
                    <a:pt x="1957432" y="385499"/>
                  </a:lnTo>
                  <a:lnTo>
                    <a:pt x="1946085" y="402314"/>
                  </a:lnTo>
                  <a:lnTo>
                    <a:pt x="1929291" y="413673"/>
                  </a:lnTo>
                  <a:lnTo>
                    <a:pt x="1908781" y="417844"/>
                  </a:lnTo>
                  <a:lnTo>
                    <a:pt x="1888271" y="413673"/>
                  </a:lnTo>
                  <a:lnTo>
                    <a:pt x="1871476" y="402314"/>
                  </a:lnTo>
                  <a:lnTo>
                    <a:pt x="1860129" y="385499"/>
                  </a:lnTo>
                  <a:lnTo>
                    <a:pt x="1855962" y="364958"/>
                  </a:lnTo>
                  <a:lnTo>
                    <a:pt x="1860129" y="344442"/>
                  </a:lnTo>
                  <a:lnTo>
                    <a:pt x="1871476" y="327632"/>
                  </a:lnTo>
                  <a:lnTo>
                    <a:pt x="1888271" y="316270"/>
                  </a:lnTo>
                  <a:lnTo>
                    <a:pt x="1908781" y="312096"/>
                  </a:lnTo>
                  <a:lnTo>
                    <a:pt x="1929291" y="316270"/>
                  </a:lnTo>
                  <a:lnTo>
                    <a:pt x="1946085" y="327632"/>
                  </a:lnTo>
                  <a:lnTo>
                    <a:pt x="1957432" y="344442"/>
                  </a:lnTo>
                  <a:lnTo>
                    <a:pt x="1961599" y="364958"/>
                  </a:lnTo>
                  <a:close/>
                </a:path>
                <a:path w="3481070" h="2160270" extrusionOk="0">
                  <a:moveTo>
                    <a:pt x="1995942" y="444263"/>
                  </a:moveTo>
                  <a:lnTo>
                    <a:pt x="1991775" y="464804"/>
                  </a:lnTo>
                  <a:lnTo>
                    <a:pt x="1980428" y="481619"/>
                  </a:lnTo>
                  <a:lnTo>
                    <a:pt x="1963634" y="492978"/>
                  </a:lnTo>
                  <a:lnTo>
                    <a:pt x="1943124" y="497149"/>
                  </a:lnTo>
                  <a:lnTo>
                    <a:pt x="1922614" y="492978"/>
                  </a:lnTo>
                  <a:lnTo>
                    <a:pt x="1905819" y="481619"/>
                  </a:lnTo>
                  <a:lnTo>
                    <a:pt x="1894472" y="464804"/>
                  </a:lnTo>
                  <a:lnTo>
                    <a:pt x="1890305" y="444263"/>
                  </a:lnTo>
                  <a:lnTo>
                    <a:pt x="1894472" y="423736"/>
                  </a:lnTo>
                  <a:lnTo>
                    <a:pt x="1905819" y="406928"/>
                  </a:lnTo>
                  <a:lnTo>
                    <a:pt x="1922614" y="395572"/>
                  </a:lnTo>
                  <a:lnTo>
                    <a:pt x="1943124" y="391401"/>
                  </a:lnTo>
                  <a:lnTo>
                    <a:pt x="1963634" y="395572"/>
                  </a:lnTo>
                  <a:lnTo>
                    <a:pt x="1980428" y="406928"/>
                  </a:lnTo>
                  <a:lnTo>
                    <a:pt x="1991775" y="423736"/>
                  </a:lnTo>
                  <a:lnTo>
                    <a:pt x="1995942" y="444263"/>
                  </a:lnTo>
                  <a:close/>
                </a:path>
                <a:path w="3481070" h="2160270" extrusionOk="0">
                  <a:moveTo>
                    <a:pt x="2029042" y="859297"/>
                  </a:moveTo>
                  <a:lnTo>
                    <a:pt x="2024875" y="879822"/>
                  </a:lnTo>
                  <a:lnTo>
                    <a:pt x="2013528" y="896631"/>
                  </a:lnTo>
                  <a:lnTo>
                    <a:pt x="1996734" y="907990"/>
                  </a:lnTo>
                  <a:lnTo>
                    <a:pt x="1976224" y="912162"/>
                  </a:lnTo>
                  <a:lnTo>
                    <a:pt x="1955714" y="907990"/>
                  </a:lnTo>
                  <a:lnTo>
                    <a:pt x="1938919" y="896631"/>
                  </a:lnTo>
                  <a:lnTo>
                    <a:pt x="1927572" y="879822"/>
                  </a:lnTo>
                  <a:lnTo>
                    <a:pt x="1923405" y="859297"/>
                  </a:lnTo>
                  <a:lnTo>
                    <a:pt x="1927572" y="838768"/>
                  </a:lnTo>
                  <a:lnTo>
                    <a:pt x="1938919" y="821955"/>
                  </a:lnTo>
                  <a:lnTo>
                    <a:pt x="1955714" y="810596"/>
                  </a:lnTo>
                  <a:lnTo>
                    <a:pt x="1976224" y="806423"/>
                  </a:lnTo>
                  <a:lnTo>
                    <a:pt x="1996734" y="810596"/>
                  </a:lnTo>
                  <a:lnTo>
                    <a:pt x="2013528" y="821955"/>
                  </a:lnTo>
                  <a:lnTo>
                    <a:pt x="2024875" y="838768"/>
                  </a:lnTo>
                  <a:lnTo>
                    <a:pt x="2029042" y="859297"/>
                  </a:lnTo>
                  <a:close/>
                </a:path>
                <a:path w="3481070" h="2160270" extrusionOk="0">
                  <a:moveTo>
                    <a:pt x="2063385" y="52861"/>
                  </a:moveTo>
                  <a:lnTo>
                    <a:pt x="2059218" y="73429"/>
                  </a:lnTo>
                  <a:lnTo>
                    <a:pt x="2047871" y="90303"/>
                  </a:lnTo>
                  <a:lnTo>
                    <a:pt x="2031077" y="101721"/>
                  </a:lnTo>
                  <a:lnTo>
                    <a:pt x="2010567" y="105918"/>
                  </a:lnTo>
                  <a:lnTo>
                    <a:pt x="1990053" y="101721"/>
                  </a:lnTo>
                  <a:lnTo>
                    <a:pt x="1973250" y="90303"/>
                  </a:lnTo>
                  <a:lnTo>
                    <a:pt x="1961895" y="73429"/>
                  </a:lnTo>
                  <a:lnTo>
                    <a:pt x="1957724" y="52861"/>
                  </a:lnTo>
                  <a:lnTo>
                    <a:pt x="1961895" y="32335"/>
                  </a:lnTo>
                  <a:lnTo>
                    <a:pt x="1973250" y="15526"/>
                  </a:lnTo>
                  <a:lnTo>
                    <a:pt x="1990053" y="4170"/>
                  </a:lnTo>
                  <a:lnTo>
                    <a:pt x="2010567" y="0"/>
                  </a:lnTo>
                  <a:lnTo>
                    <a:pt x="2031077" y="4170"/>
                  </a:lnTo>
                  <a:lnTo>
                    <a:pt x="2047871" y="15526"/>
                  </a:lnTo>
                  <a:lnTo>
                    <a:pt x="2059218" y="32335"/>
                  </a:lnTo>
                  <a:lnTo>
                    <a:pt x="2063385" y="52861"/>
                  </a:lnTo>
                  <a:close/>
                </a:path>
                <a:path w="3481070" h="2160270" extrusionOk="0">
                  <a:moveTo>
                    <a:pt x="2096315" y="600238"/>
                  </a:moveTo>
                  <a:lnTo>
                    <a:pt x="2092343" y="620765"/>
                  </a:lnTo>
                  <a:lnTo>
                    <a:pt x="2081321" y="637573"/>
                  </a:lnTo>
                  <a:lnTo>
                    <a:pt x="2064592" y="648929"/>
                  </a:lnTo>
                  <a:lnTo>
                    <a:pt x="2043496" y="653100"/>
                  </a:lnTo>
                  <a:lnTo>
                    <a:pt x="2022982" y="648929"/>
                  </a:lnTo>
                  <a:lnTo>
                    <a:pt x="2006179" y="637573"/>
                  </a:lnTo>
                  <a:lnTo>
                    <a:pt x="1994824" y="620765"/>
                  </a:lnTo>
                  <a:lnTo>
                    <a:pt x="1990653" y="600238"/>
                  </a:lnTo>
                  <a:lnTo>
                    <a:pt x="1994824" y="579114"/>
                  </a:lnTo>
                  <a:lnTo>
                    <a:pt x="2006179" y="562373"/>
                  </a:lnTo>
                  <a:lnTo>
                    <a:pt x="2022982" y="551348"/>
                  </a:lnTo>
                  <a:lnTo>
                    <a:pt x="2043496" y="547376"/>
                  </a:lnTo>
                  <a:lnTo>
                    <a:pt x="2064592" y="551348"/>
                  </a:lnTo>
                  <a:lnTo>
                    <a:pt x="2081321" y="562373"/>
                  </a:lnTo>
                  <a:lnTo>
                    <a:pt x="2092343" y="579114"/>
                  </a:lnTo>
                  <a:lnTo>
                    <a:pt x="2096315" y="600238"/>
                  </a:lnTo>
                  <a:close/>
                </a:path>
                <a:path w="3481070" h="2160270" extrusionOk="0">
                  <a:moveTo>
                    <a:pt x="2130658" y="522177"/>
                  </a:moveTo>
                  <a:lnTo>
                    <a:pt x="2126487" y="542704"/>
                  </a:lnTo>
                  <a:lnTo>
                    <a:pt x="2115131" y="559512"/>
                  </a:lnTo>
                  <a:lnTo>
                    <a:pt x="2098328" y="570869"/>
                  </a:lnTo>
                  <a:lnTo>
                    <a:pt x="2077815" y="575039"/>
                  </a:lnTo>
                  <a:lnTo>
                    <a:pt x="2057305" y="570869"/>
                  </a:lnTo>
                  <a:lnTo>
                    <a:pt x="2040510" y="559512"/>
                  </a:lnTo>
                  <a:lnTo>
                    <a:pt x="2029163" y="542704"/>
                  </a:lnTo>
                  <a:lnTo>
                    <a:pt x="2024996" y="522177"/>
                  </a:lnTo>
                  <a:lnTo>
                    <a:pt x="2029163" y="501647"/>
                  </a:lnTo>
                  <a:lnTo>
                    <a:pt x="2040510" y="484830"/>
                  </a:lnTo>
                  <a:lnTo>
                    <a:pt x="2057305" y="473466"/>
                  </a:lnTo>
                  <a:lnTo>
                    <a:pt x="2077815" y="469291"/>
                  </a:lnTo>
                  <a:lnTo>
                    <a:pt x="2098328" y="473466"/>
                  </a:lnTo>
                  <a:lnTo>
                    <a:pt x="2115131" y="484830"/>
                  </a:lnTo>
                  <a:lnTo>
                    <a:pt x="2126487" y="501647"/>
                  </a:lnTo>
                  <a:lnTo>
                    <a:pt x="2130658" y="522177"/>
                  </a:lnTo>
                  <a:close/>
                </a:path>
                <a:path w="3481070" h="2160270" extrusionOk="0">
                  <a:moveTo>
                    <a:pt x="2164976" y="286897"/>
                  </a:moveTo>
                  <a:lnTo>
                    <a:pt x="2160809" y="307428"/>
                  </a:lnTo>
                  <a:lnTo>
                    <a:pt x="2149462" y="324244"/>
                  </a:lnTo>
                  <a:lnTo>
                    <a:pt x="2132668" y="335609"/>
                  </a:lnTo>
                  <a:lnTo>
                    <a:pt x="2112158" y="339783"/>
                  </a:lnTo>
                  <a:lnTo>
                    <a:pt x="2091648" y="335609"/>
                  </a:lnTo>
                  <a:lnTo>
                    <a:pt x="2074853" y="324244"/>
                  </a:lnTo>
                  <a:lnTo>
                    <a:pt x="2063506" y="307428"/>
                  </a:lnTo>
                  <a:lnTo>
                    <a:pt x="2059339" y="286897"/>
                  </a:lnTo>
                  <a:lnTo>
                    <a:pt x="2063506" y="266370"/>
                  </a:lnTo>
                  <a:lnTo>
                    <a:pt x="2074853" y="249562"/>
                  </a:lnTo>
                  <a:lnTo>
                    <a:pt x="2091648" y="238206"/>
                  </a:lnTo>
                  <a:lnTo>
                    <a:pt x="2112158" y="234035"/>
                  </a:lnTo>
                  <a:lnTo>
                    <a:pt x="2132668" y="238206"/>
                  </a:lnTo>
                  <a:lnTo>
                    <a:pt x="2149462" y="249562"/>
                  </a:lnTo>
                  <a:lnTo>
                    <a:pt x="2160809" y="266370"/>
                  </a:lnTo>
                  <a:lnTo>
                    <a:pt x="2164976" y="286897"/>
                  </a:lnTo>
                  <a:close/>
                </a:path>
                <a:path w="3481070" h="2160270" extrusionOk="0">
                  <a:moveTo>
                    <a:pt x="2198076" y="417844"/>
                  </a:moveTo>
                  <a:lnTo>
                    <a:pt x="2193909" y="438371"/>
                  </a:lnTo>
                  <a:lnTo>
                    <a:pt x="2182562" y="455179"/>
                  </a:lnTo>
                  <a:lnTo>
                    <a:pt x="2165768" y="466535"/>
                  </a:lnTo>
                  <a:lnTo>
                    <a:pt x="2145258" y="470706"/>
                  </a:lnTo>
                  <a:lnTo>
                    <a:pt x="2124748" y="466535"/>
                  </a:lnTo>
                  <a:lnTo>
                    <a:pt x="2107953" y="455179"/>
                  </a:lnTo>
                  <a:lnTo>
                    <a:pt x="2096606" y="438371"/>
                  </a:lnTo>
                  <a:lnTo>
                    <a:pt x="2092439" y="417844"/>
                  </a:lnTo>
                  <a:lnTo>
                    <a:pt x="2096606" y="397314"/>
                  </a:lnTo>
                  <a:lnTo>
                    <a:pt x="2107953" y="380497"/>
                  </a:lnTo>
                  <a:lnTo>
                    <a:pt x="2124748" y="369132"/>
                  </a:lnTo>
                  <a:lnTo>
                    <a:pt x="2145258" y="364958"/>
                  </a:lnTo>
                  <a:lnTo>
                    <a:pt x="2165768" y="369132"/>
                  </a:lnTo>
                  <a:lnTo>
                    <a:pt x="2182562" y="380497"/>
                  </a:lnTo>
                  <a:lnTo>
                    <a:pt x="2193909" y="397314"/>
                  </a:lnTo>
                  <a:lnTo>
                    <a:pt x="2198076" y="417844"/>
                  </a:lnTo>
                  <a:close/>
                </a:path>
                <a:path w="3481070" h="2160270" extrusionOk="0">
                  <a:moveTo>
                    <a:pt x="2232419" y="391401"/>
                  </a:moveTo>
                  <a:lnTo>
                    <a:pt x="2228252" y="411928"/>
                  </a:lnTo>
                  <a:lnTo>
                    <a:pt x="2216905" y="428736"/>
                  </a:lnTo>
                  <a:lnTo>
                    <a:pt x="2200111" y="440092"/>
                  </a:lnTo>
                  <a:lnTo>
                    <a:pt x="2179601" y="444263"/>
                  </a:lnTo>
                  <a:lnTo>
                    <a:pt x="2159091" y="440092"/>
                  </a:lnTo>
                  <a:lnTo>
                    <a:pt x="2142296" y="428736"/>
                  </a:lnTo>
                  <a:lnTo>
                    <a:pt x="2130949" y="411928"/>
                  </a:lnTo>
                  <a:lnTo>
                    <a:pt x="2126782" y="391401"/>
                  </a:lnTo>
                  <a:lnTo>
                    <a:pt x="2130949" y="370874"/>
                  </a:lnTo>
                  <a:lnTo>
                    <a:pt x="2142296" y="354066"/>
                  </a:lnTo>
                  <a:lnTo>
                    <a:pt x="2159091" y="342710"/>
                  </a:lnTo>
                  <a:lnTo>
                    <a:pt x="2179601" y="338539"/>
                  </a:lnTo>
                  <a:lnTo>
                    <a:pt x="2200111" y="342710"/>
                  </a:lnTo>
                  <a:lnTo>
                    <a:pt x="2216905" y="354066"/>
                  </a:lnTo>
                  <a:lnTo>
                    <a:pt x="2228252" y="370874"/>
                  </a:lnTo>
                  <a:lnTo>
                    <a:pt x="2232419" y="391401"/>
                  </a:lnTo>
                  <a:close/>
                </a:path>
                <a:path w="3481070" h="2160270" extrusionOk="0">
                  <a:moveTo>
                    <a:pt x="2265544" y="209007"/>
                  </a:moveTo>
                  <a:lnTo>
                    <a:pt x="2261370" y="229534"/>
                  </a:lnTo>
                  <a:lnTo>
                    <a:pt x="2249996" y="246342"/>
                  </a:lnTo>
                  <a:lnTo>
                    <a:pt x="2233142" y="257698"/>
                  </a:lnTo>
                  <a:lnTo>
                    <a:pt x="2212530" y="261869"/>
                  </a:lnTo>
                  <a:lnTo>
                    <a:pt x="2192020" y="257698"/>
                  </a:lnTo>
                  <a:lnTo>
                    <a:pt x="2175226" y="246342"/>
                  </a:lnTo>
                  <a:lnTo>
                    <a:pt x="2163879" y="229534"/>
                  </a:lnTo>
                  <a:lnTo>
                    <a:pt x="2159711" y="209007"/>
                  </a:lnTo>
                  <a:lnTo>
                    <a:pt x="2163879" y="188480"/>
                  </a:lnTo>
                  <a:lnTo>
                    <a:pt x="2175226" y="171672"/>
                  </a:lnTo>
                  <a:lnTo>
                    <a:pt x="2192020" y="160316"/>
                  </a:lnTo>
                  <a:lnTo>
                    <a:pt x="2212530" y="156145"/>
                  </a:lnTo>
                  <a:lnTo>
                    <a:pt x="2233142" y="160316"/>
                  </a:lnTo>
                  <a:lnTo>
                    <a:pt x="2249996" y="171672"/>
                  </a:lnTo>
                  <a:lnTo>
                    <a:pt x="2261370" y="188480"/>
                  </a:lnTo>
                  <a:lnTo>
                    <a:pt x="2265544" y="209007"/>
                  </a:lnTo>
                  <a:close/>
                </a:path>
                <a:path w="3481070" h="2160270" extrusionOk="0">
                  <a:moveTo>
                    <a:pt x="2332792" y="779993"/>
                  </a:moveTo>
                  <a:lnTo>
                    <a:pt x="2328624" y="800521"/>
                  </a:lnTo>
                  <a:lnTo>
                    <a:pt x="2317278" y="817330"/>
                  </a:lnTo>
                  <a:lnTo>
                    <a:pt x="2300483" y="828686"/>
                  </a:lnTo>
                  <a:lnTo>
                    <a:pt x="2279973" y="832857"/>
                  </a:lnTo>
                  <a:lnTo>
                    <a:pt x="2259463" y="828686"/>
                  </a:lnTo>
                  <a:lnTo>
                    <a:pt x="2242669" y="817330"/>
                  </a:lnTo>
                  <a:lnTo>
                    <a:pt x="2231322" y="800521"/>
                  </a:lnTo>
                  <a:lnTo>
                    <a:pt x="2227154" y="779993"/>
                  </a:lnTo>
                  <a:lnTo>
                    <a:pt x="2231322" y="759463"/>
                  </a:lnTo>
                  <a:lnTo>
                    <a:pt x="2242669" y="742651"/>
                  </a:lnTo>
                  <a:lnTo>
                    <a:pt x="2259463" y="731291"/>
                  </a:lnTo>
                  <a:lnTo>
                    <a:pt x="2279973" y="727119"/>
                  </a:lnTo>
                  <a:lnTo>
                    <a:pt x="2300483" y="731291"/>
                  </a:lnTo>
                  <a:lnTo>
                    <a:pt x="2317278" y="742651"/>
                  </a:lnTo>
                  <a:lnTo>
                    <a:pt x="2328624" y="759463"/>
                  </a:lnTo>
                  <a:lnTo>
                    <a:pt x="2332792" y="779993"/>
                  </a:lnTo>
                  <a:close/>
                </a:path>
                <a:path w="3481070" h="2160270" extrusionOk="0">
                  <a:moveTo>
                    <a:pt x="2367135" y="962445"/>
                  </a:moveTo>
                  <a:lnTo>
                    <a:pt x="2362967" y="982979"/>
                  </a:lnTo>
                  <a:lnTo>
                    <a:pt x="2351618" y="999793"/>
                  </a:lnTo>
                  <a:lnTo>
                    <a:pt x="2334816" y="1011154"/>
                  </a:lnTo>
                  <a:lnTo>
                    <a:pt x="2314292" y="1015326"/>
                  </a:lnTo>
                  <a:lnTo>
                    <a:pt x="2293782" y="1011154"/>
                  </a:lnTo>
                  <a:lnTo>
                    <a:pt x="2276987" y="999793"/>
                  </a:lnTo>
                  <a:lnTo>
                    <a:pt x="2265640" y="982979"/>
                  </a:lnTo>
                  <a:lnTo>
                    <a:pt x="2261473" y="962445"/>
                  </a:lnTo>
                  <a:lnTo>
                    <a:pt x="2265640" y="941883"/>
                  </a:lnTo>
                  <a:lnTo>
                    <a:pt x="2276987" y="925057"/>
                  </a:lnTo>
                  <a:lnTo>
                    <a:pt x="2293782" y="913694"/>
                  </a:lnTo>
                  <a:lnTo>
                    <a:pt x="2314292" y="909522"/>
                  </a:lnTo>
                  <a:lnTo>
                    <a:pt x="2334816" y="913694"/>
                  </a:lnTo>
                  <a:lnTo>
                    <a:pt x="2351618" y="925057"/>
                  </a:lnTo>
                  <a:lnTo>
                    <a:pt x="2362967" y="941883"/>
                  </a:lnTo>
                  <a:lnTo>
                    <a:pt x="2367135" y="962445"/>
                  </a:lnTo>
                  <a:close/>
                </a:path>
                <a:path w="3481070" h="2160270" extrusionOk="0">
                  <a:moveTo>
                    <a:pt x="2400235" y="522177"/>
                  </a:moveTo>
                  <a:lnTo>
                    <a:pt x="2396239" y="542704"/>
                  </a:lnTo>
                  <a:lnTo>
                    <a:pt x="2385178" y="559512"/>
                  </a:lnTo>
                  <a:lnTo>
                    <a:pt x="2368440" y="570869"/>
                  </a:lnTo>
                  <a:lnTo>
                    <a:pt x="2347416" y="575039"/>
                  </a:lnTo>
                  <a:lnTo>
                    <a:pt x="2326902" y="570869"/>
                  </a:lnTo>
                  <a:lnTo>
                    <a:pt x="2310099" y="559512"/>
                  </a:lnTo>
                  <a:lnTo>
                    <a:pt x="2298744" y="542704"/>
                  </a:lnTo>
                  <a:lnTo>
                    <a:pt x="2294573" y="522177"/>
                  </a:lnTo>
                  <a:lnTo>
                    <a:pt x="2298744" y="501647"/>
                  </a:lnTo>
                  <a:lnTo>
                    <a:pt x="2310099" y="484830"/>
                  </a:lnTo>
                  <a:lnTo>
                    <a:pt x="2326902" y="473466"/>
                  </a:lnTo>
                  <a:lnTo>
                    <a:pt x="2347416" y="469291"/>
                  </a:lnTo>
                  <a:lnTo>
                    <a:pt x="2368440" y="473466"/>
                  </a:lnTo>
                  <a:lnTo>
                    <a:pt x="2385178" y="484830"/>
                  </a:lnTo>
                  <a:lnTo>
                    <a:pt x="2396239" y="501647"/>
                  </a:lnTo>
                  <a:lnTo>
                    <a:pt x="2400235" y="522177"/>
                  </a:lnTo>
                  <a:close/>
                </a:path>
                <a:path w="3481070" h="2160270" extrusionOk="0">
                  <a:moveTo>
                    <a:pt x="2434578" y="391401"/>
                  </a:moveTo>
                  <a:lnTo>
                    <a:pt x="2430407" y="411928"/>
                  </a:lnTo>
                  <a:lnTo>
                    <a:pt x="2419054" y="428736"/>
                  </a:lnTo>
                  <a:lnTo>
                    <a:pt x="2402259" y="440092"/>
                  </a:lnTo>
                  <a:lnTo>
                    <a:pt x="2381759" y="444263"/>
                  </a:lnTo>
                  <a:lnTo>
                    <a:pt x="2361235" y="440092"/>
                  </a:lnTo>
                  <a:lnTo>
                    <a:pt x="2344433" y="428736"/>
                  </a:lnTo>
                  <a:lnTo>
                    <a:pt x="2333084" y="411928"/>
                  </a:lnTo>
                  <a:lnTo>
                    <a:pt x="2328916" y="391401"/>
                  </a:lnTo>
                  <a:lnTo>
                    <a:pt x="2333084" y="370874"/>
                  </a:lnTo>
                  <a:lnTo>
                    <a:pt x="2344433" y="354066"/>
                  </a:lnTo>
                  <a:lnTo>
                    <a:pt x="2361235" y="342710"/>
                  </a:lnTo>
                  <a:lnTo>
                    <a:pt x="2381759" y="338539"/>
                  </a:lnTo>
                  <a:lnTo>
                    <a:pt x="2402259" y="342710"/>
                  </a:lnTo>
                  <a:lnTo>
                    <a:pt x="2419054" y="354066"/>
                  </a:lnTo>
                  <a:lnTo>
                    <a:pt x="2430407" y="370874"/>
                  </a:lnTo>
                  <a:lnTo>
                    <a:pt x="2434578" y="391401"/>
                  </a:lnTo>
                  <a:close/>
                </a:path>
                <a:path w="3481070" h="2160270" extrusionOk="0">
                  <a:moveTo>
                    <a:pt x="2468921" y="469291"/>
                  </a:moveTo>
                  <a:lnTo>
                    <a:pt x="2464750" y="489822"/>
                  </a:lnTo>
                  <a:lnTo>
                    <a:pt x="2453394" y="506638"/>
                  </a:lnTo>
                  <a:lnTo>
                    <a:pt x="2436592" y="518003"/>
                  </a:lnTo>
                  <a:lnTo>
                    <a:pt x="2416078" y="522177"/>
                  </a:lnTo>
                  <a:lnTo>
                    <a:pt x="2395568" y="518003"/>
                  </a:lnTo>
                  <a:lnTo>
                    <a:pt x="2378773" y="506638"/>
                  </a:lnTo>
                  <a:lnTo>
                    <a:pt x="2367426" y="489822"/>
                  </a:lnTo>
                  <a:lnTo>
                    <a:pt x="2363259" y="469291"/>
                  </a:lnTo>
                  <a:lnTo>
                    <a:pt x="2367426" y="448764"/>
                  </a:lnTo>
                  <a:lnTo>
                    <a:pt x="2378773" y="431956"/>
                  </a:lnTo>
                  <a:lnTo>
                    <a:pt x="2395568" y="420600"/>
                  </a:lnTo>
                  <a:lnTo>
                    <a:pt x="2416078" y="416429"/>
                  </a:lnTo>
                  <a:lnTo>
                    <a:pt x="2436592" y="420600"/>
                  </a:lnTo>
                  <a:lnTo>
                    <a:pt x="2453394" y="431956"/>
                  </a:lnTo>
                  <a:lnTo>
                    <a:pt x="2464750" y="448764"/>
                  </a:lnTo>
                  <a:lnTo>
                    <a:pt x="2468921" y="469291"/>
                  </a:lnTo>
                  <a:close/>
                </a:path>
                <a:path w="3481070" h="2160270" extrusionOk="0">
                  <a:moveTo>
                    <a:pt x="2501850" y="600238"/>
                  </a:moveTo>
                  <a:lnTo>
                    <a:pt x="2497679" y="620765"/>
                  </a:lnTo>
                  <a:lnTo>
                    <a:pt x="2486324" y="637573"/>
                  </a:lnTo>
                  <a:lnTo>
                    <a:pt x="2469521" y="648929"/>
                  </a:lnTo>
                  <a:lnTo>
                    <a:pt x="2449007" y="653100"/>
                  </a:lnTo>
                  <a:lnTo>
                    <a:pt x="2428497" y="648929"/>
                  </a:lnTo>
                  <a:lnTo>
                    <a:pt x="2411703" y="637573"/>
                  </a:lnTo>
                  <a:lnTo>
                    <a:pt x="2400356" y="620765"/>
                  </a:lnTo>
                  <a:lnTo>
                    <a:pt x="2396189" y="600238"/>
                  </a:lnTo>
                  <a:lnTo>
                    <a:pt x="2400356" y="579114"/>
                  </a:lnTo>
                  <a:lnTo>
                    <a:pt x="2411703" y="562373"/>
                  </a:lnTo>
                  <a:lnTo>
                    <a:pt x="2428497" y="551348"/>
                  </a:lnTo>
                  <a:lnTo>
                    <a:pt x="2449007" y="547376"/>
                  </a:lnTo>
                  <a:lnTo>
                    <a:pt x="2469521" y="551348"/>
                  </a:lnTo>
                  <a:lnTo>
                    <a:pt x="2486324" y="562373"/>
                  </a:lnTo>
                  <a:lnTo>
                    <a:pt x="2497679" y="579114"/>
                  </a:lnTo>
                  <a:lnTo>
                    <a:pt x="2501850" y="600238"/>
                  </a:lnTo>
                  <a:close/>
                </a:path>
                <a:path w="3481070" h="2160270" extrusionOk="0">
                  <a:moveTo>
                    <a:pt x="2536169" y="806423"/>
                  </a:moveTo>
                  <a:lnTo>
                    <a:pt x="2532002" y="826953"/>
                  </a:lnTo>
                  <a:lnTo>
                    <a:pt x="2520655" y="843766"/>
                  </a:lnTo>
                  <a:lnTo>
                    <a:pt x="2503860" y="855125"/>
                  </a:lnTo>
                  <a:lnTo>
                    <a:pt x="2483350" y="859297"/>
                  </a:lnTo>
                  <a:lnTo>
                    <a:pt x="2462836" y="855125"/>
                  </a:lnTo>
                  <a:lnTo>
                    <a:pt x="2446033" y="843766"/>
                  </a:lnTo>
                  <a:lnTo>
                    <a:pt x="2434678" y="826953"/>
                  </a:lnTo>
                  <a:lnTo>
                    <a:pt x="2430507" y="806423"/>
                  </a:lnTo>
                  <a:lnTo>
                    <a:pt x="2434678" y="785895"/>
                  </a:lnTo>
                  <a:lnTo>
                    <a:pt x="2446033" y="769086"/>
                  </a:lnTo>
                  <a:lnTo>
                    <a:pt x="2462836" y="757730"/>
                  </a:lnTo>
                  <a:lnTo>
                    <a:pt x="2483350" y="753559"/>
                  </a:lnTo>
                  <a:lnTo>
                    <a:pt x="2503860" y="757730"/>
                  </a:lnTo>
                  <a:lnTo>
                    <a:pt x="2520655" y="769086"/>
                  </a:lnTo>
                  <a:lnTo>
                    <a:pt x="2532002" y="785895"/>
                  </a:lnTo>
                  <a:lnTo>
                    <a:pt x="2536169" y="806423"/>
                  </a:lnTo>
                  <a:close/>
                </a:path>
                <a:path w="3481070" h="2160270" extrusionOk="0">
                  <a:moveTo>
                    <a:pt x="2569269" y="600238"/>
                  </a:moveTo>
                  <a:lnTo>
                    <a:pt x="2565101" y="620765"/>
                  </a:lnTo>
                  <a:lnTo>
                    <a:pt x="2553755" y="637573"/>
                  </a:lnTo>
                  <a:lnTo>
                    <a:pt x="2536960" y="648929"/>
                  </a:lnTo>
                  <a:lnTo>
                    <a:pt x="2516450" y="653100"/>
                  </a:lnTo>
                  <a:lnTo>
                    <a:pt x="2495940" y="648929"/>
                  </a:lnTo>
                  <a:lnTo>
                    <a:pt x="2479146" y="637573"/>
                  </a:lnTo>
                  <a:lnTo>
                    <a:pt x="2467799" y="620765"/>
                  </a:lnTo>
                  <a:lnTo>
                    <a:pt x="2463632" y="600238"/>
                  </a:lnTo>
                  <a:lnTo>
                    <a:pt x="2467799" y="579114"/>
                  </a:lnTo>
                  <a:lnTo>
                    <a:pt x="2479146" y="562373"/>
                  </a:lnTo>
                  <a:lnTo>
                    <a:pt x="2495940" y="551348"/>
                  </a:lnTo>
                  <a:lnTo>
                    <a:pt x="2516450" y="547376"/>
                  </a:lnTo>
                  <a:lnTo>
                    <a:pt x="2536960" y="551348"/>
                  </a:lnTo>
                  <a:lnTo>
                    <a:pt x="2553755" y="562373"/>
                  </a:lnTo>
                  <a:lnTo>
                    <a:pt x="2565101" y="579114"/>
                  </a:lnTo>
                  <a:lnTo>
                    <a:pt x="2569269" y="600238"/>
                  </a:lnTo>
                  <a:close/>
                </a:path>
                <a:path w="3481070" h="2160270" extrusionOk="0">
                  <a:moveTo>
                    <a:pt x="2603612" y="547376"/>
                  </a:moveTo>
                  <a:lnTo>
                    <a:pt x="2599445" y="567903"/>
                  </a:lnTo>
                  <a:lnTo>
                    <a:pt x="2588098" y="584711"/>
                  </a:lnTo>
                  <a:lnTo>
                    <a:pt x="2571303" y="596068"/>
                  </a:lnTo>
                  <a:lnTo>
                    <a:pt x="2550793" y="600238"/>
                  </a:lnTo>
                  <a:lnTo>
                    <a:pt x="2530279" y="596068"/>
                  </a:lnTo>
                  <a:lnTo>
                    <a:pt x="2513476" y="584711"/>
                  </a:lnTo>
                  <a:lnTo>
                    <a:pt x="2502121" y="567903"/>
                  </a:lnTo>
                  <a:lnTo>
                    <a:pt x="2497950" y="547376"/>
                  </a:lnTo>
                  <a:lnTo>
                    <a:pt x="2502121" y="526249"/>
                  </a:lnTo>
                  <a:lnTo>
                    <a:pt x="2513476" y="509499"/>
                  </a:lnTo>
                  <a:lnTo>
                    <a:pt x="2530279" y="498466"/>
                  </a:lnTo>
                  <a:lnTo>
                    <a:pt x="2550793" y="494490"/>
                  </a:lnTo>
                  <a:lnTo>
                    <a:pt x="2571303" y="498466"/>
                  </a:lnTo>
                  <a:lnTo>
                    <a:pt x="2588098" y="509499"/>
                  </a:lnTo>
                  <a:lnTo>
                    <a:pt x="2599445" y="526249"/>
                  </a:lnTo>
                  <a:lnTo>
                    <a:pt x="2603612" y="547376"/>
                  </a:lnTo>
                  <a:close/>
                </a:path>
                <a:path w="3481070" h="2160270" extrusionOk="0">
                  <a:moveTo>
                    <a:pt x="2636712" y="1040435"/>
                  </a:moveTo>
                  <a:lnTo>
                    <a:pt x="2632544" y="1060967"/>
                  </a:lnTo>
                  <a:lnTo>
                    <a:pt x="2621198" y="1077786"/>
                  </a:lnTo>
                  <a:lnTo>
                    <a:pt x="2604403" y="1089151"/>
                  </a:lnTo>
                  <a:lnTo>
                    <a:pt x="2583893" y="1093326"/>
                  </a:lnTo>
                  <a:lnTo>
                    <a:pt x="2563281" y="1089151"/>
                  </a:lnTo>
                  <a:lnTo>
                    <a:pt x="2546427" y="1077786"/>
                  </a:lnTo>
                  <a:lnTo>
                    <a:pt x="2535053" y="1060967"/>
                  </a:lnTo>
                  <a:lnTo>
                    <a:pt x="2530880" y="1040435"/>
                  </a:lnTo>
                  <a:lnTo>
                    <a:pt x="2535053" y="1019911"/>
                  </a:lnTo>
                  <a:lnTo>
                    <a:pt x="2546427" y="1003102"/>
                  </a:lnTo>
                  <a:lnTo>
                    <a:pt x="2563281" y="991743"/>
                  </a:lnTo>
                  <a:lnTo>
                    <a:pt x="2583893" y="987571"/>
                  </a:lnTo>
                  <a:lnTo>
                    <a:pt x="2604403" y="991743"/>
                  </a:lnTo>
                  <a:lnTo>
                    <a:pt x="2621198" y="1003102"/>
                  </a:lnTo>
                  <a:lnTo>
                    <a:pt x="2632544" y="1019911"/>
                  </a:lnTo>
                  <a:lnTo>
                    <a:pt x="2636712" y="1040435"/>
                  </a:lnTo>
                  <a:close/>
                </a:path>
                <a:path w="3481070" h="2160270" extrusionOk="0">
                  <a:moveTo>
                    <a:pt x="2671055" y="339783"/>
                  </a:moveTo>
                  <a:lnTo>
                    <a:pt x="2666884" y="360300"/>
                  </a:lnTo>
                  <a:lnTo>
                    <a:pt x="2655532" y="377109"/>
                  </a:lnTo>
                  <a:lnTo>
                    <a:pt x="2638736" y="388471"/>
                  </a:lnTo>
                  <a:lnTo>
                    <a:pt x="2618236" y="392645"/>
                  </a:lnTo>
                  <a:lnTo>
                    <a:pt x="2597696" y="388471"/>
                  </a:lnTo>
                  <a:lnTo>
                    <a:pt x="2580834" y="377109"/>
                  </a:lnTo>
                  <a:lnTo>
                    <a:pt x="2569420" y="360300"/>
                  </a:lnTo>
                  <a:lnTo>
                    <a:pt x="2565223" y="339783"/>
                  </a:lnTo>
                  <a:lnTo>
                    <a:pt x="2569420" y="319253"/>
                  </a:lnTo>
                  <a:lnTo>
                    <a:pt x="2580834" y="302436"/>
                  </a:lnTo>
                  <a:lnTo>
                    <a:pt x="2597696" y="291072"/>
                  </a:lnTo>
                  <a:lnTo>
                    <a:pt x="2618236" y="286897"/>
                  </a:lnTo>
                  <a:lnTo>
                    <a:pt x="2638736" y="291072"/>
                  </a:lnTo>
                  <a:lnTo>
                    <a:pt x="2655532" y="302436"/>
                  </a:lnTo>
                  <a:lnTo>
                    <a:pt x="2666884" y="319253"/>
                  </a:lnTo>
                  <a:lnTo>
                    <a:pt x="2671055" y="339783"/>
                  </a:lnTo>
                  <a:close/>
                </a:path>
                <a:path w="3481070" h="2160270" extrusionOk="0">
                  <a:moveTo>
                    <a:pt x="2703984" y="130946"/>
                  </a:moveTo>
                  <a:lnTo>
                    <a:pt x="2700012" y="151473"/>
                  </a:lnTo>
                  <a:lnTo>
                    <a:pt x="2688988" y="168281"/>
                  </a:lnTo>
                  <a:lnTo>
                    <a:pt x="2672251" y="179638"/>
                  </a:lnTo>
                  <a:lnTo>
                    <a:pt x="2651141" y="183808"/>
                  </a:lnTo>
                  <a:lnTo>
                    <a:pt x="2630641" y="179638"/>
                  </a:lnTo>
                  <a:lnTo>
                    <a:pt x="2613846" y="168281"/>
                  </a:lnTo>
                  <a:lnTo>
                    <a:pt x="2602493" y="151473"/>
                  </a:lnTo>
                  <a:lnTo>
                    <a:pt x="2598323" y="130946"/>
                  </a:lnTo>
                  <a:lnTo>
                    <a:pt x="2602493" y="110420"/>
                  </a:lnTo>
                  <a:lnTo>
                    <a:pt x="2613846" y="93611"/>
                  </a:lnTo>
                  <a:lnTo>
                    <a:pt x="2630641" y="82255"/>
                  </a:lnTo>
                  <a:lnTo>
                    <a:pt x="2651141" y="78085"/>
                  </a:lnTo>
                  <a:lnTo>
                    <a:pt x="2672251" y="82255"/>
                  </a:lnTo>
                  <a:lnTo>
                    <a:pt x="2688988" y="93611"/>
                  </a:lnTo>
                  <a:lnTo>
                    <a:pt x="2700012" y="110420"/>
                  </a:lnTo>
                  <a:lnTo>
                    <a:pt x="2703984" y="130946"/>
                  </a:lnTo>
                  <a:close/>
                </a:path>
                <a:path w="3481070" h="2160270" extrusionOk="0">
                  <a:moveTo>
                    <a:pt x="2738327" y="261869"/>
                  </a:moveTo>
                  <a:lnTo>
                    <a:pt x="2734156" y="282406"/>
                  </a:lnTo>
                  <a:lnTo>
                    <a:pt x="2722801" y="299213"/>
                  </a:lnTo>
                  <a:lnTo>
                    <a:pt x="2705998" y="310564"/>
                  </a:lnTo>
                  <a:lnTo>
                    <a:pt x="2685484" y="314731"/>
                  </a:lnTo>
                  <a:lnTo>
                    <a:pt x="2664974" y="310564"/>
                  </a:lnTo>
                  <a:lnTo>
                    <a:pt x="2648180" y="299213"/>
                  </a:lnTo>
                  <a:lnTo>
                    <a:pt x="2636833" y="282406"/>
                  </a:lnTo>
                  <a:lnTo>
                    <a:pt x="2632666" y="261869"/>
                  </a:lnTo>
                  <a:lnTo>
                    <a:pt x="2636833" y="241342"/>
                  </a:lnTo>
                  <a:lnTo>
                    <a:pt x="2648180" y="224534"/>
                  </a:lnTo>
                  <a:lnTo>
                    <a:pt x="2664974" y="213178"/>
                  </a:lnTo>
                  <a:lnTo>
                    <a:pt x="2685484" y="209007"/>
                  </a:lnTo>
                  <a:lnTo>
                    <a:pt x="2705998" y="213178"/>
                  </a:lnTo>
                  <a:lnTo>
                    <a:pt x="2722801" y="224534"/>
                  </a:lnTo>
                  <a:lnTo>
                    <a:pt x="2734156" y="241342"/>
                  </a:lnTo>
                  <a:lnTo>
                    <a:pt x="2738327" y="261869"/>
                  </a:lnTo>
                  <a:close/>
                </a:path>
                <a:path w="3481070" h="2160270" extrusionOk="0">
                  <a:moveTo>
                    <a:pt x="2772646" y="754969"/>
                  </a:moveTo>
                  <a:lnTo>
                    <a:pt x="2768479" y="775493"/>
                  </a:lnTo>
                  <a:lnTo>
                    <a:pt x="2757132" y="792303"/>
                  </a:lnTo>
                  <a:lnTo>
                    <a:pt x="2740337" y="803661"/>
                  </a:lnTo>
                  <a:lnTo>
                    <a:pt x="2719827" y="807833"/>
                  </a:lnTo>
                  <a:lnTo>
                    <a:pt x="2699317" y="803661"/>
                  </a:lnTo>
                  <a:lnTo>
                    <a:pt x="2682523" y="792303"/>
                  </a:lnTo>
                  <a:lnTo>
                    <a:pt x="2671176" y="775493"/>
                  </a:lnTo>
                  <a:lnTo>
                    <a:pt x="2667009" y="754969"/>
                  </a:lnTo>
                  <a:lnTo>
                    <a:pt x="2671176" y="734440"/>
                  </a:lnTo>
                  <a:lnTo>
                    <a:pt x="2682523" y="717628"/>
                  </a:lnTo>
                  <a:lnTo>
                    <a:pt x="2699317" y="706269"/>
                  </a:lnTo>
                  <a:lnTo>
                    <a:pt x="2719827" y="702098"/>
                  </a:lnTo>
                  <a:lnTo>
                    <a:pt x="2740337" y="706269"/>
                  </a:lnTo>
                  <a:lnTo>
                    <a:pt x="2757132" y="717628"/>
                  </a:lnTo>
                  <a:lnTo>
                    <a:pt x="2768479" y="734440"/>
                  </a:lnTo>
                  <a:lnTo>
                    <a:pt x="2772646" y="754969"/>
                  </a:lnTo>
                  <a:close/>
                </a:path>
                <a:path w="3481070" h="2160270" extrusionOk="0">
                  <a:moveTo>
                    <a:pt x="2805746" y="910932"/>
                  </a:moveTo>
                  <a:lnTo>
                    <a:pt x="2801579" y="931450"/>
                  </a:lnTo>
                  <a:lnTo>
                    <a:pt x="2790232" y="948246"/>
                  </a:lnTo>
                  <a:lnTo>
                    <a:pt x="2773437" y="959592"/>
                  </a:lnTo>
                  <a:lnTo>
                    <a:pt x="2752927" y="963757"/>
                  </a:lnTo>
                  <a:lnTo>
                    <a:pt x="2732417" y="959592"/>
                  </a:lnTo>
                  <a:lnTo>
                    <a:pt x="2715623" y="948246"/>
                  </a:lnTo>
                  <a:lnTo>
                    <a:pt x="2704276" y="931450"/>
                  </a:lnTo>
                  <a:lnTo>
                    <a:pt x="2700109" y="910932"/>
                  </a:lnTo>
                  <a:lnTo>
                    <a:pt x="2704276" y="890403"/>
                  </a:lnTo>
                  <a:lnTo>
                    <a:pt x="2715623" y="873590"/>
                  </a:lnTo>
                  <a:lnTo>
                    <a:pt x="2732417" y="862230"/>
                  </a:lnTo>
                  <a:lnTo>
                    <a:pt x="2752927" y="858058"/>
                  </a:lnTo>
                  <a:lnTo>
                    <a:pt x="2773437" y="862230"/>
                  </a:lnTo>
                  <a:lnTo>
                    <a:pt x="2790232" y="873590"/>
                  </a:lnTo>
                  <a:lnTo>
                    <a:pt x="2801579" y="890403"/>
                  </a:lnTo>
                  <a:lnTo>
                    <a:pt x="2805746" y="910932"/>
                  </a:lnTo>
                  <a:close/>
                </a:path>
                <a:path w="3481070" h="2160270" extrusionOk="0">
                  <a:moveTo>
                    <a:pt x="2840089" y="832857"/>
                  </a:moveTo>
                  <a:lnTo>
                    <a:pt x="2835922" y="853386"/>
                  </a:lnTo>
                  <a:lnTo>
                    <a:pt x="2824575" y="870198"/>
                  </a:lnTo>
                  <a:lnTo>
                    <a:pt x="2807780" y="881557"/>
                  </a:lnTo>
                  <a:lnTo>
                    <a:pt x="2787270" y="885728"/>
                  </a:lnTo>
                  <a:lnTo>
                    <a:pt x="2766756" y="881557"/>
                  </a:lnTo>
                  <a:lnTo>
                    <a:pt x="2749954" y="870198"/>
                  </a:lnTo>
                  <a:lnTo>
                    <a:pt x="2738598" y="853386"/>
                  </a:lnTo>
                  <a:lnTo>
                    <a:pt x="2734427" y="832857"/>
                  </a:lnTo>
                  <a:lnTo>
                    <a:pt x="2738598" y="812333"/>
                  </a:lnTo>
                  <a:lnTo>
                    <a:pt x="2749954" y="795523"/>
                  </a:lnTo>
                  <a:lnTo>
                    <a:pt x="2766756" y="784165"/>
                  </a:lnTo>
                  <a:lnTo>
                    <a:pt x="2787270" y="779993"/>
                  </a:lnTo>
                  <a:lnTo>
                    <a:pt x="2807780" y="784165"/>
                  </a:lnTo>
                  <a:lnTo>
                    <a:pt x="2824575" y="795523"/>
                  </a:lnTo>
                  <a:lnTo>
                    <a:pt x="2835922" y="812333"/>
                  </a:lnTo>
                  <a:lnTo>
                    <a:pt x="2840089" y="832857"/>
                  </a:lnTo>
                  <a:close/>
                </a:path>
                <a:path w="3481070" h="2160270" extrusionOk="0">
                  <a:moveTo>
                    <a:pt x="2873018" y="1924822"/>
                  </a:moveTo>
                  <a:lnTo>
                    <a:pt x="2868851" y="1945352"/>
                  </a:lnTo>
                  <a:lnTo>
                    <a:pt x="2857504" y="1962164"/>
                  </a:lnTo>
                  <a:lnTo>
                    <a:pt x="2840710" y="1973524"/>
                  </a:lnTo>
                  <a:lnTo>
                    <a:pt x="2820200" y="1977696"/>
                  </a:lnTo>
                  <a:lnTo>
                    <a:pt x="2799686" y="1973524"/>
                  </a:lnTo>
                  <a:lnTo>
                    <a:pt x="2782883" y="1962164"/>
                  </a:lnTo>
                  <a:lnTo>
                    <a:pt x="2771528" y="1945352"/>
                  </a:lnTo>
                  <a:lnTo>
                    <a:pt x="2767357" y="1924822"/>
                  </a:lnTo>
                  <a:lnTo>
                    <a:pt x="2771528" y="1904287"/>
                  </a:lnTo>
                  <a:lnTo>
                    <a:pt x="2782883" y="1887473"/>
                  </a:lnTo>
                  <a:lnTo>
                    <a:pt x="2799686" y="1876113"/>
                  </a:lnTo>
                  <a:lnTo>
                    <a:pt x="2820200" y="1871941"/>
                  </a:lnTo>
                  <a:lnTo>
                    <a:pt x="2840710" y="1876113"/>
                  </a:lnTo>
                  <a:lnTo>
                    <a:pt x="2857504" y="1887473"/>
                  </a:lnTo>
                  <a:lnTo>
                    <a:pt x="2868851" y="1904287"/>
                  </a:lnTo>
                  <a:lnTo>
                    <a:pt x="2873018" y="1924822"/>
                  </a:lnTo>
                  <a:close/>
                </a:path>
                <a:path w="3481070" h="2160270" extrusionOk="0">
                  <a:moveTo>
                    <a:pt x="2907361" y="444263"/>
                  </a:moveTo>
                  <a:lnTo>
                    <a:pt x="2903190" y="464804"/>
                  </a:lnTo>
                  <a:lnTo>
                    <a:pt x="2891835" y="481619"/>
                  </a:lnTo>
                  <a:lnTo>
                    <a:pt x="2875032" y="492978"/>
                  </a:lnTo>
                  <a:lnTo>
                    <a:pt x="2854518" y="497149"/>
                  </a:lnTo>
                  <a:lnTo>
                    <a:pt x="2834019" y="492978"/>
                  </a:lnTo>
                  <a:lnTo>
                    <a:pt x="2817223" y="481619"/>
                  </a:lnTo>
                  <a:lnTo>
                    <a:pt x="2805870" y="464804"/>
                  </a:lnTo>
                  <a:lnTo>
                    <a:pt x="2801700" y="444263"/>
                  </a:lnTo>
                  <a:lnTo>
                    <a:pt x="2805870" y="423736"/>
                  </a:lnTo>
                  <a:lnTo>
                    <a:pt x="2817223" y="406928"/>
                  </a:lnTo>
                  <a:lnTo>
                    <a:pt x="2834019" y="395572"/>
                  </a:lnTo>
                  <a:lnTo>
                    <a:pt x="2854518" y="391401"/>
                  </a:lnTo>
                  <a:lnTo>
                    <a:pt x="2875032" y="395572"/>
                  </a:lnTo>
                  <a:lnTo>
                    <a:pt x="2891835" y="406928"/>
                  </a:lnTo>
                  <a:lnTo>
                    <a:pt x="2903190" y="423736"/>
                  </a:lnTo>
                  <a:lnTo>
                    <a:pt x="2907361" y="444263"/>
                  </a:lnTo>
                  <a:close/>
                </a:path>
                <a:path w="3481070" h="2160270" extrusionOk="0">
                  <a:moveTo>
                    <a:pt x="2940461" y="1118435"/>
                  </a:moveTo>
                  <a:lnTo>
                    <a:pt x="2936294" y="1138965"/>
                  </a:lnTo>
                  <a:lnTo>
                    <a:pt x="2924947" y="1155777"/>
                  </a:lnTo>
                  <a:lnTo>
                    <a:pt x="2908153" y="1167137"/>
                  </a:lnTo>
                  <a:lnTo>
                    <a:pt x="2887643" y="1171309"/>
                  </a:lnTo>
                  <a:lnTo>
                    <a:pt x="2867133" y="1167137"/>
                  </a:lnTo>
                  <a:lnTo>
                    <a:pt x="2850338" y="1155777"/>
                  </a:lnTo>
                  <a:lnTo>
                    <a:pt x="2838991" y="1138965"/>
                  </a:lnTo>
                  <a:lnTo>
                    <a:pt x="2834824" y="1118435"/>
                  </a:lnTo>
                  <a:lnTo>
                    <a:pt x="2838991" y="1097904"/>
                  </a:lnTo>
                  <a:lnTo>
                    <a:pt x="2850338" y="1081088"/>
                  </a:lnTo>
                  <a:lnTo>
                    <a:pt x="2867133" y="1069725"/>
                  </a:lnTo>
                  <a:lnTo>
                    <a:pt x="2887643" y="1065551"/>
                  </a:lnTo>
                  <a:lnTo>
                    <a:pt x="2908153" y="1069725"/>
                  </a:lnTo>
                  <a:lnTo>
                    <a:pt x="2924947" y="1081088"/>
                  </a:lnTo>
                  <a:lnTo>
                    <a:pt x="2936294" y="1097904"/>
                  </a:lnTo>
                  <a:lnTo>
                    <a:pt x="2940461" y="1118435"/>
                  </a:lnTo>
                  <a:close/>
                </a:path>
                <a:path w="3481070" h="2160270" extrusionOk="0">
                  <a:moveTo>
                    <a:pt x="2974804" y="547376"/>
                  </a:moveTo>
                  <a:lnTo>
                    <a:pt x="2970637" y="567903"/>
                  </a:lnTo>
                  <a:lnTo>
                    <a:pt x="2959287" y="584711"/>
                  </a:lnTo>
                  <a:lnTo>
                    <a:pt x="2942485" y="596068"/>
                  </a:lnTo>
                  <a:lnTo>
                    <a:pt x="2921961" y="600238"/>
                  </a:lnTo>
                  <a:lnTo>
                    <a:pt x="2901451" y="596068"/>
                  </a:lnTo>
                  <a:lnTo>
                    <a:pt x="2884657" y="584711"/>
                  </a:lnTo>
                  <a:lnTo>
                    <a:pt x="2873310" y="567903"/>
                  </a:lnTo>
                  <a:lnTo>
                    <a:pt x="2869143" y="547376"/>
                  </a:lnTo>
                  <a:lnTo>
                    <a:pt x="2873310" y="526249"/>
                  </a:lnTo>
                  <a:lnTo>
                    <a:pt x="2884657" y="509499"/>
                  </a:lnTo>
                  <a:lnTo>
                    <a:pt x="2901451" y="498466"/>
                  </a:lnTo>
                  <a:lnTo>
                    <a:pt x="2921961" y="494490"/>
                  </a:lnTo>
                  <a:lnTo>
                    <a:pt x="2942485" y="498466"/>
                  </a:lnTo>
                  <a:lnTo>
                    <a:pt x="2959287" y="509499"/>
                  </a:lnTo>
                  <a:lnTo>
                    <a:pt x="2970637" y="526249"/>
                  </a:lnTo>
                  <a:lnTo>
                    <a:pt x="2974804" y="547376"/>
                  </a:lnTo>
                  <a:close/>
                </a:path>
                <a:path w="3481070" h="2160270" extrusionOk="0">
                  <a:moveTo>
                    <a:pt x="3007904" y="1015326"/>
                  </a:moveTo>
                  <a:lnTo>
                    <a:pt x="3003908" y="1035855"/>
                  </a:lnTo>
                  <a:lnTo>
                    <a:pt x="2992847" y="1052663"/>
                  </a:lnTo>
                  <a:lnTo>
                    <a:pt x="2976110" y="1064020"/>
                  </a:lnTo>
                  <a:lnTo>
                    <a:pt x="2955086" y="1068191"/>
                  </a:lnTo>
                  <a:lnTo>
                    <a:pt x="2934545" y="1064020"/>
                  </a:lnTo>
                  <a:lnTo>
                    <a:pt x="2917684" y="1052663"/>
                  </a:lnTo>
                  <a:lnTo>
                    <a:pt x="2906270" y="1035855"/>
                  </a:lnTo>
                  <a:lnTo>
                    <a:pt x="2902072" y="1015326"/>
                  </a:lnTo>
                  <a:lnTo>
                    <a:pt x="2906270" y="994795"/>
                  </a:lnTo>
                  <a:lnTo>
                    <a:pt x="2917684" y="977981"/>
                  </a:lnTo>
                  <a:lnTo>
                    <a:pt x="2934545" y="966618"/>
                  </a:lnTo>
                  <a:lnTo>
                    <a:pt x="2955086" y="962445"/>
                  </a:lnTo>
                  <a:lnTo>
                    <a:pt x="2976110" y="966618"/>
                  </a:lnTo>
                  <a:lnTo>
                    <a:pt x="2992847" y="977981"/>
                  </a:lnTo>
                  <a:lnTo>
                    <a:pt x="3003908" y="994795"/>
                  </a:lnTo>
                  <a:lnTo>
                    <a:pt x="3007904" y="1015326"/>
                  </a:lnTo>
                  <a:close/>
                </a:path>
                <a:path w="3481070" h="2160270" extrusionOk="0">
                  <a:moveTo>
                    <a:pt x="3042247" y="1066876"/>
                  </a:moveTo>
                  <a:lnTo>
                    <a:pt x="3038076" y="1087411"/>
                  </a:lnTo>
                  <a:lnTo>
                    <a:pt x="3026721" y="1104226"/>
                  </a:lnTo>
                  <a:lnTo>
                    <a:pt x="3009918" y="1115587"/>
                  </a:lnTo>
                  <a:lnTo>
                    <a:pt x="2989404" y="1119759"/>
                  </a:lnTo>
                  <a:lnTo>
                    <a:pt x="2968894" y="1115587"/>
                  </a:lnTo>
                  <a:lnTo>
                    <a:pt x="2952100" y="1104226"/>
                  </a:lnTo>
                  <a:lnTo>
                    <a:pt x="2940753" y="1087411"/>
                  </a:lnTo>
                  <a:lnTo>
                    <a:pt x="2936586" y="1066876"/>
                  </a:lnTo>
                  <a:lnTo>
                    <a:pt x="2940753" y="1046346"/>
                  </a:lnTo>
                  <a:lnTo>
                    <a:pt x="2952100" y="1029534"/>
                  </a:lnTo>
                  <a:lnTo>
                    <a:pt x="2968894" y="1018174"/>
                  </a:lnTo>
                  <a:lnTo>
                    <a:pt x="2989404" y="1014002"/>
                  </a:lnTo>
                  <a:lnTo>
                    <a:pt x="3009918" y="1018174"/>
                  </a:lnTo>
                  <a:lnTo>
                    <a:pt x="3026721" y="1029534"/>
                  </a:lnTo>
                  <a:lnTo>
                    <a:pt x="3038076" y="1046346"/>
                  </a:lnTo>
                  <a:lnTo>
                    <a:pt x="3042247" y="1066876"/>
                  </a:lnTo>
                  <a:close/>
                </a:path>
                <a:path w="3481070" h="2160270" extrusionOk="0">
                  <a:moveTo>
                    <a:pt x="3076566" y="806423"/>
                  </a:moveTo>
                  <a:lnTo>
                    <a:pt x="3072399" y="826953"/>
                  </a:lnTo>
                  <a:lnTo>
                    <a:pt x="3061052" y="843766"/>
                  </a:lnTo>
                  <a:lnTo>
                    <a:pt x="3044257" y="855125"/>
                  </a:lnTo>
                  <a:lnTo>
                    <a:pt x="3023747" y="859297"/>
                  </a:lnTo>
                  <a:lnTo>
                    <a:pt x="3003237" y="855125"/>
                  </a:lnTo>
                  <a:lnTo>
                    <a:pt x="2986443" y="843766"/>
                  </a:lnTo>
                  <a:lnTo>
                    <a:pt x="2975096" y="826953"/>
                  </a:lnTo>
                  <a:lnTo>
                    <a:pt x="2970929" y="806423"/>
                  </a:lnTo>
                  <a:lnTo>
                    <a:pt x="2975096" y="785895"/>
                  </a:lnTo>
                  <a:lnTo>
                    <a:pt x="2986443" y="769086"/>
                  </a:lnTo>
                  <a:lnTo>
                    <a:pt x="3003237" y="757730"/>
                  </a:lnTo>
                  <a:lnTo>
                    <a:pt x="3023747" y="753559"/>
                  </a:lnTo>
                  <a:lnTo>
                    <a:pt x="3044257" y="757730"/>
                  </a:lnTo>
                  <a:lnTo>
                    <a:pt x="3061052" y="769086"/>
                  </a:lnTo>
                  <a:lnTo>
                    <a:pt x="3072399" y="785895"/>
                  </a:lnTo>
                  <a:lnTo>
                    <a:pt x="3076566" y="806423"/>
                  </a:lnTo>
                  <a:close/>
                </a:path>
                <a:path w="3481070" h="2160270" extrusionOk="0">
                  <a:moveTo>
                    <a:pt x="3109495" y="910932"/>
                  </a:moveTo>
                  <a:lnTo>
                    <a:pt x="3105328" y="931450"/>
                  </a:lnTo>
                  <a:lnTo>
                    <a:pt x="3093981" y="948246"/>
                  </a:lnTo>
                  <a:lnTo>
                    <a:pt x="3077187" y="959592"/>
                  </a:lnTo>
                  <a:lnTo>
                    <a:pt x="3056677" y="963757"/>
                  </a:lnTo>
                  <a:lnTo>
                    <a:pt x="3036167" y="959592"/>
                  </a:lnTo>
                  <a:lnTo>
                    <a:pt x="3019372" y="948246"/>
                  </a:lnTo>
                  <a:lnTo>
                    <a:pt x="3008025" y="931450"/>
                  </a:lnTo>
                  <a:lnTo>
                    <a:pt x="3003858" y="910932"/>
                  </a:lnTo>
                  <a:lnTo>
                    <a:pt x="3008025" y="890403"/>
                  </a:lnTo>
                  <a:lnTo>
                    <a:pt x="3019372" y="873590"/>
                  </a:lnTo>
                  <a:lnTo>
                    <a:pt x="3036167" y="862230"/>
                  </a:lnTo>
                  <a:lnTo>
                    <a:pt x="3056677" y="858058"/>
                  </a:lnTo>
                  <a:lnTo>
                    <a:pt x="3077187" y="862230"/>
                  </a:lnTo>
                  <a:lnTo>
                    <a:pt x="3093981" y="873590"/>
                  </a:lnTo>
                  <a:lnTo>
                    <a:pt x="3105328" y="890403"/>
                  </a:lnTo>
                  <a:lnTo>
                    <a:pt x="3109495" y="910932"/>
                  </a:lnTo>
                  <a:close/>
                </a:path>
                <a:path w="3481070" h="2160270" extrusionOk="0">
                  <a:moveTo>
                    <a:pt x="3143838" y="1040435"/>
                  </a:moveTo>
                  <a:lnTo>
                    <a:pt x="3139671" y="1060967"/>
                  </a:lnTo>
                  <a:lnTo>
                    <a:pt x="3128324" y="1077786"/>
                  </a:lnTo>
                  <a:lnTo>
                    <a:pt x="3111530" y="1089151"/>
                  </a:lnTo>
                  <a:lnTo>
                    <a:pt x="3091020" y="1093326"/>
                  </a:lnTo>
                  <a:lnTo>
                    <a:pt x="3070510" y="1089151"/>
                  </a:lnTo>
                  <a:lnTo>
                    <a:pt x="3053715" y="1077786"/>
                  </a:lnTo>
                  <a:lnTo>
                    <a:pt x="3042368" y="1060967"/>
                  </a:lnTo>
                  <a:lnTo>
                    <a:pt x="3038201" y="1040435"/>
                  </a:lnTo>
                  <a:lnTo>
                    <a:pt x="3042368" y="1019911"/>
                  </a:lnTo>
                  <a:lnTo>
                    <a:pt x="3053715" y="1003102"/>
                  </a:lnTo>
                  <a:lnTo>
                    <a:pt x="3070510" y="991743"/>
                  </a:lnTo>
                  <a:lnTo>
                    <a:pt x="3091020" y="987571"/>
                  </a:lnTo>
                  <a:lnTo>
                    <a:pt x="3111530" y="991743"/>
                  </a:lnTo>
                  <a:lnTo>
                    <a:pt x="3128324" y="1003102"/>
                  </a:lnTo>
                  <a:lnTo>
                    <a:pt x="3139671" y="1019911"/>
                  </a:lnTo>
                  <a:lnTo>
                    <a:pt x="3143838" y="1040435"/>
                  </a:lnTo>
                  <a:close/>
                </a:path>
                <a:path w="3481070" h="2160270" extrusionOk="0">
                  <a:moveTo>
                    <a:pt x="3176938" y="754969"/>
                  </a:moveTo>
                  <a:lnTo>
                    <a:pt x="3172771" y="775493"/>
                  </a:lnTo>
                  <a:lnTo>
                    <a:pt x="3161424" y="792303"/>
                  </a:lnTo>
                  <a:lnTo>
                    <a:pt x="3144630" y="803661"/>
                  </a:lnTo>
                  <a:lnTo>
                    <a:pt x="3124120" y="807833"/>
                  </a:lnTo>
                  <a:lnTo>
                    <a:pt x="3103610" y="803661"/>
                  </a:lnTo>
                  <a:lnTo>
                    <a:pt x="3086815" y="792303"/>
                  </a:lnTo>
                  <a:lnTo>
                    <a:pt x="3075468" y="775493"/>
                  </a:lnTo>
                  <a:lnTo>
                    <a:pt x="3071301" y="754969"/>
                  </a:lnTo>
                  <a:lnTo>
                    <a:pt x="3075468" y="734440"/>
                  </a:lnTo>
                  <a:lnTo>
                    <a:pt x="3086815" y="717628"/>
                  </a:lnTo>
                  <a:lnTo>
                    <a:pt x="3103610" y="706269"/>
                  </a:lnTo>
                  <a:lnTo>
                    <a:pt x="3124120" y="702098"/>
                  </a:lnTo>
                  <a:lnTo>
                    <a:pt x="3144630" y="706269"/>
                  </a:lnTo>
                  <a:lnTo>
                    <a:pt x="3161424" y="717628"/>
                  </a:lnTo>
                  <a:lnTo>
                    <a:pt x="3172771" y="734440"/>
                  </a:lnTo>
                  <a:lnTo>
                    <a:pt x="3176938" y="754969"/>
                  </a:lnTo>
                  <a:close/>
                </a:path>
                <a:path w="3481070" h="2160270" extrusionOk="0">
                  <a:moveTo>
                    <a:pt x="3211281" y="522177"/>
                  </a:moveTo>
                  <a:lnTo>
                    <a:pt x="3207114" y="542704"/>
                  </a:lnTo>
                  <a:lnTo>
                    <a:pt x="3195767" y="559512"/>
                  </a:lnTo>
                  <a:lnTo>
                    <a:pt x="3178973" y="570869"/>
                  </a:lnTo>
                  <a:lnTo>
                    <a:pt x="3158463" y="575039"/>
                  </a:lnTo>
                  <a:lnTo>
                    <a:pt x="3137949" y="570869"/>
                  </a:lnTo>
                  <a:lnTo>
                    <a:pt x="3121146" y="559512"/>
                  </a:lnTo>
                  <a:lnTo>
                    <a:pt x="3109791" y="542704"/>
                  </a:lnTo>
                  <a:lnTo>
                    <a:pt x="3105620" y="522177"/>
                  </a:lnTo>
                  <a:lnTo>
                    <a:pt x="3109791" y="501647"/>
                  </a:lnTo>
                  <a:lnTo>
                    <a:pt x="3121146" y="484830"/>
                  </a:lnTo>
                  <a:lnTo>
                    <a:pt x="3137949" y="473466"/>
                  </a:lnTo>
                  <a:lnTo>
                    <a:pt x="3158463" y="469291"/>
                  </a:lnTo>
                  <a:lnTo>
                    <a:pt x="3178973" y="473466"/>
                  </a:lnTo>
                  <a:lnTo>
                    <a:pt x="3195767" y="484830"/>
                  </a:lnTo>
                  <a:lnTo>
                    <a:pt x="3207114" y="501647"/>
                  </a:lnTo>
                  <a:lnTo>
                    <a:pt x="3211281" y="522177"/>
                  </a:lnTo>
                  <a:close/>
                </a:path>
                <a:path w="3481070" h="2160270" extrusionOk="0">
                  <a:moveTo>
                    <a:pt x="3244211" y="884492"/>
                  </a:moveTo>
                  <a:lnTo>
                    <a:pt x="3240040" y="905021"/>
                  </a:lnTo>
                  <a:lnTo>
                    <a:pt x="3228687" y="921834"/>
                  </a:lnTo>
                  <a:lnTo>
                    <a:pt x="3211892" y="933193"/>
                  </a:lnTo>
                  <a:lnTo>
                    <a:pt x="3191392" y="937366"/>
                  </a:lnTo>
                  <a:lnTo>
                    <a:pt x="3170878" y="933193"/>
                  </a:lnTo>
                  <a:lnTo>
                    <a:pt x="3154075" y="921834"/>
                  </a:lnTo>
                  <a:lnTo>
                    <a:pt x="3142720" y="905021"/>
                  </a:lnTo>
                  <a:lnTo>
                    <a:pt x="3138549" y="884492"/>
                  </a:lnTo>
                  <a:lnTo>
                    <a:pt x="3142720" y="863968"/>
                  </a:lnTo>
                  <a:lnTo>
                    <a:pt x="3154075" y="847158"/>
                  </a:lnTo>
                  <a:lnTo>
                    <a:pt x="3170878" y="835799"/>
                  </a:lnTo>
                  <a:lnTo>
                    <a:pt x="3191392" y="831627"/>
                  </a:lnTo>
                  <a:lnTo>
                    <a:pt x="3211892" y="835799"/>
                  </a:lnTo>
                  <a:lnTo>
                    <a:pt x="3228687" y="847158"/>
                  </a:lnTo>
                  <a:lnTo>
                    <a:pt x="3240040" y="863968"/>
                  </a:lnTo>
                  <a:lnTo>
                    <a:pt x="3244211" y="884492"/>
                  </a:lnTo>
                  <a:close/>
                </a:path>
                <a:path w="3481070" h="2160270" extrusionOk="0">
                  <a:moveTo>
                    <a:pt x="3278724" y="1403976"/>
                  </a:moveTo>
                  <a:lnTo>
                    <a:pt x="3274527" y="1424506"/>
                  </a:lnTo>
                  <a:lnTo>
                    <a:pt x="3263113" y="1441318"/>
                  </a:lnTo>
                  <a:lnTo>
                    <a:pt x="3246251" y="1452678"/>
                  </a:lnTo>
                  <a:lnTo>
                    <a:pt x="3225711" y="1456850"/>
                  </a:lnTo>
                  <a:lnTo>
                    <a:pt x="3205201" y="1452678"/>
                  </a:lnTo>
                  <a:lnTo>
                    <a:pt x="3188406" y="1441318"/>
                  </a:lnTo>
                  <a:lnTo>
                    <a:pt x="3177059" y="1424506"/>
                  </a:lnTo>
                  <a:lnTo>
                    <a:pt x="3172892" y="1403976"/>
                  </a:lnTo>
                  <a:lnTo>
                    <a:pt x="3177059" y="1383441"/>
                  </a:lnTo>
                  <a:lnTo>
                    <a:pt x="3188406" y="1366626"/>
                  </a:lnTo>
                  <a:lnTo>
                    <a:pt x="3205201" y="1355265"/>
                  </a:lnTo>
                  <a:lnTo>
                    <a:pt x="3225711" y="1351093"/>
                  </a:lnTo>
                  <a:lnTo>
                    <a:pt x="3246251" y="1355265"/>
                  </a:lnTo>
                  <a:lnTo>
                    <a:pt x="3263113" y="1366626"/>
                  </a:lnTo>
                  <a:lnTo>
                    <a:pt x="3274527" y="1383441"/>
                  </a:lnTo>
                  <a:lnTo>
                    <a:pt x="3278724" y="1403976"/>
                  </a:lnTo>
                  <a:close/>
                </a:path>
                <a:path w="3481070" h="2160270" extrusionOk="0">
                  <a:moveTo>
                    <a:pt x="3311654" y="235450"/>
                  </a:moveTo>
                  <a:lnTo>
                    <a:pt x="3307681" y="255977"/>
                  </a:lnTo>
                  <a:lnTo>
                    <a:pt x="3296658" y="272785"/>
                  </a:lnTo>
                  <a:lnTo>
                    <a:pt x="3279921" y="284142"/>
                  </a:lnTo>
                  <a:lnTo>
                    <a:pt x="3258811" y="288312"/>
                  </a:lnTo>
                  <a:lnTo>
                    <a:pt x="3238301" y="284142"/>
                  </a:lnTo>
                  <a:lnTo>
                    <a:pt x="3221506" y="272785"/>
                  </a:lnTo>
                  <a:lnTo>
                    <a:pt x="3210159" y="255977"/>
                  </a:lnTo>
                  <a:lnTo>
                    <a:pt x="3205992" y="235450"/>
                  </a:lnTo>
                  <a:lnTo>
                    <a:pt x="3210159" y="214920"/>
                  </a:lnTo>
                  <a:lnTo>
                    <a:pt x="3221506" y="198103"/>
                  </a:lnTo>
                  <a:lnTo>
                    <a:pt x="3238301" y="186739"/>
                  </a:lnTo>
                  <a:lnTo>
                    <a:pt x="3258811" y="182564"/>
                  </a:lnTo>
                  <a:lnTo>
                    <a:pt x="3279921" y="186739"/>
                  </a:lnTo>
                  <a:lnTo>
                    <a:pt x="3296658" y="198103"/>
                  </a:lnTo>
                  <a:lnTo>
                    <a:pt x="3307681" y="214920"/>
                  </a:lnTo>
                  <a:lnTo>
                    <a:pt x="3311654" y="235450"/>
                  </a:lnTo>
                  <a:close/>
                </a:path>
                <a:path w="3481070" h="2160270" extrusionOk="0">
                  <a:moveTo>
                    <a:pt x="3345972" y="676884"/>
                  </a:moveTo>
                  <a:lnTo>
                    <a:pt x="3341805" y="697419"/>
                  </a:lnTo>
                  <a:lnTo>
                    <a:pt x="3330458" y="714235"/>
                  </a:lnTo>
                  <a:lnTo>
                    <a:pt x="3313664" y="725595"/>
                  </a:lnTo>
                  <a:lnTo>
                    <a:pt x="3293154" y="729768"/>
                  </a:lnTo>
                  <a:lnTo>
                    <a:pt x="3272644" y="725595"/>
                  </a:lnTo>
                  <a:lnTo>
                    <a:pt x="3255849" y="714235"/>
                  </a:lnTo>
                  <a:lnTo>
                    <a:pt x="3244502" y="697419"/>
                  </a:lnTo>
                  <a:lnTo>
                    <a:pt x="3240335" y="676884"/>
                  </a:lnTo>
                  <a:lnTo>
                    <a:pt x="3244502" y="656368"/>
                  </a:lnTo>
                  <a:lnTo>
                    <a:pt x="3255849" y="639558"/>
                  </a:lnTo>
                  <a:lnTo>
                    <a:pt x="3272644" y="628196"/>
                  </a:lnTo>
                  <a:lnTo>
                    <a:pt x="3293154" y="624022"/>
                  </a:lnTo>
                  <a:lnTo>
                    <a:pt x="3313664" y="628196"/>
                  </a:lnTo>
                  <a:lnTo>
                    <a:pt x="3330458" y="639558"/>
                  </a:lnTo>
                  <a:lnTo>
                    <a:pt x="3341805" y="656368"/>
                  </a:lnTo>
                  <a:lnTo>
                    <a:pt x="3345972" y="676884"/>
                  </a:lnTo>
                  <a:close/>
                </a:path>
                <a:path w="3481070" h="2160270" extrusionOk="0">
                  <a:moveTo>
                    <a:pt x="3380315" y="2107236"/>
                  </a:moveTo>
                  <a:lnTo>
                    <a:pt x="3376148" y="2127777"/>
                  </a:lnTo>
                  <a:lnTo>
                    <a:pt x="3364801" y="2144595"/>
                  </a:lnTo>
                  <a:lnTo>
                    <a:pt x="3348007" y="2155957"/>
                  </a:lnTo>
                  <a:lnTo>
                    <a:pt x="3327497" y="2160129"/>
                  </a:lnTo>
                  <a:lnTo>
                    <a:pt x="3306987" y="2155957"/>
                  </a:lnTo>
                  <a:lnTo>
                    <a:pt x="3290192" y="2144595"/>
                  </a:lnTo>
                  <a:lnTo>
                    <a:pt x="3278845" y="2127777"/>
                  </a:lnTo>
                  <a:lnTo>
                    <a:pt x="3274678" y="2107236"/>
                  </a:lnTo>
                  <a:lnTo>
                    <a:pt x="3278845" y="2086154"/>
                  </a:lnTo>
                  <a:lnTo>
                    <a:pt x="3290192" y="2069408"/>
                  </a:lnTo>
                  <a:lnTo>
                    <a:pt x="3306987" y="2058360"/>
                  </a:lnTo>
                  <a:lnTo>
                    <a:pt x="3327497" y="2054374"/>
                  </a:lnTo>
                  <a:lnTo>
                    <a:pt x="3348007" y="2058360"/>
                  </a:lnTo>
                  <a:lnTo>
                    <a:pt x="3364801" y="2069408"/>
                  </a:lnTo>
                  <a:lnTo>
                    <a:pt x="3376148" y="2086154"/>
                  </a:lnTo>
                  <a:lnTo>
                    <a:pt x="3380315" y="2107236"/>
                  </a:lnTo>
                  <a:close/>
                </a:path>
                <a:path w="3481070" h="2160270" extrusionOk="0">
                  <a:moveTo>
                    <a:pt x="3413415" y="1197759"/>
                  </a:moveTo>
                  <a:lnTo>
                    <a:pt x="3409248" y="1218287"/>
                  </a:lnTo>
                  <a:lnTo>
                    <a:pt x="3397901" y="1235096"/>
                  </a:lnTo>
                  <a:lnTo>
                    <a:pt x="3381107" y="1246453"/>
                  </a:lnTo>
                  <a:lnTo>
                    <a:pt x="3360597" y="1250623"/>
                  </a:lnTo>
                  <a:lnTo>
                    <a:pt x="3340087" y="1246453"/>
                  </a:lnTo>
                  <a:lnTo>
                    <a:pt x="3323292" y="1235096"/>
                  </a:lnTo>
                  <a:lnTo>
                    <a:pt x="3311945" y="1218287"/>
                  </a:lnTo>
                  <a:lnTo>
                    <a:pt x="3307778" y="1197759"/>
                  </a:lnTo>
                  <a:lnTo>
                    <a:pt x="3311945" y="1177219"/>
                  </a:lnTo>
                  <a:lnTo>
                    <a:pt x="3323292" y="1160401"/>
                  </a:lnTo>
                  <a:lnTo>
                    <a:pt x="3340087" y="1149040"/>
                  </a:lnTo>
                  <a:lnTo>
                    <a:pt x="3360597" y="1144868"/>
                  </a:lnTo>
                  <a:lnTo>
                    <a:pt x="3381107" y="1149040"/>
                  </a:lnTo>
                  <a:lnTo>
                    <a:pt x="3397901" y="1160401"/>
                  </a:lnTo>
                  <a:lnTo>
                    <a:pt x="3409248" y="1177219"/>
                  </a:lnTo>
                  <a:lnTo>
                    <a:pt x="3413415" y="1197759"/>
                  </a:lnTo>
                  <a:close/>
                </a:path>
                <a:path w="3481070" h="2160270" extrusionOk="0">
                  <a:moveTo>
                    <a:pt x="3447758" y="1951256"/>
                  </a:moveTo>
                  <a:lnTo>
                    <a:pt x="3443591" y="1971785"/>
                  </a:lnTo>
                  <a:lnTo>
                    <a:pt x="3432244" y="1988596"/>
                  </a:lnTo>
                  <a:lnTo>
                    <a:pt x="3415450" y="1999955"/>
                  </a:lnTo>
                  <a:lnTo>
                    <a:pt x="3394940" y="2004127"/>
                  </a:lnTo>
                  <a:lnTo>
                    <a:pt x="3374426" y="1999955"/>
                  </a:lnTo>
                  <a:lnTo>
                    <a:pt x="3357623" y="1988596"/>
                  </a:lnTo>
                  <a:lnTo>
                    <a:pt x="3346268" y="1971785"/>
                  </a:lnTo>
                  <a:lnTo>
                    <a:pt x="3342097" y="1951256"/>
                  </a:lnTo>
                  <a:lnTo>
                    <a:pt x="3346268" y="1930728"/>
                  </a:lnTo>
                  <a:lnTo>
                    <a:pt x="3357623" y="1913912"/>
                  </a:lnTo>
                  <a:lnTo>
                    <a:pt x="3374426" y="1902547"/>
                  </a:lnTo>
                  <a:lnTo>
                    <a:pt x="3394940" y="1898372"/>
                  </a:lnTo>
                  <a:lnTo>
                    <a:pt x="3415450" y="1902547"/>
                  </a:lnTo>
                  <a:lnTo>
                    <a:pt x="3432244" y="1913912"/>
                  </a:lnTo>
                  <a:lnTo>
                    <a:pt x="3443591" y="1930728"/>
                  </a:lnTo>
                  <a:lnTo>
                    <a:pt x="3447758" y="1951256"/>
                  </a:lnTo>
                  <a:close/>
                </a:path>
                <a:path w="3481070" h="2160270" extrusionOk="0">
                  <a:moveTo>
                    <a:pt x="3480688" y="339783"/>
                  </a:moveTo>
                  <a:lnTo>
                    <a:pt x="3476521" y="360300"/>
                  </a:lnTo>
                  <a:lnTo>
                    <a:pt x="3465174" y="377109"/>
                  </a:lnTo>
                  <a:lnTo>
                    <a:pt x="3448379" y="388471"/>
                  </a:lnTo>
                  <a:lnTo>
                    <a:pt x="3427869" y="392645"/>
                  </a:lnTo>
                  <a:lnTo>
                    <a:pt x="3407355" y="388471"/>
                  </a:lnTo>
                  <a:lnTo>
                    <a:pt x="3390552" y="377109"/>
                  </a:lnTo>
                  <a:lnTo>
                    <a:pt x="3379197" y="360300"/>
                  </a:lnTo>
                  <a:lnTo>
                    <a:pt x="3375026" y="339783"/>
                  </a:lnTo>
                  <a:lnTo>
                    <a:pt x="3379197" y="319253"/>
                  </a:lnTo>
                  <a:lnTo>
                    <a:pt x="3390552" y="302436"/>
                  </a:lnTo>
                  <a:lnTo>
                    <a:pt x="3407355" y="291072"/>
                  </a:lnTo>
                  <a:lnTo>
                    <a:pt x="3427869" y="286897"/>
                  </a:lnTo>
                  <a:lnTo>
                    <a:pt x="3448379" y="291072"/>
                  </a:lnTo>
                  <a:lnTo>
                    <a:pt x="3465174" y="302436"/>
                  </a:lnTo>
                  <a:lnTo>
                    <a:pt x="3476521" y="319253"/>
                  </a:lnTo>
                  <a:lnTo>
                    <a:pt x="3480688" y="339783"/>
                  </a:ln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5520615" y="3471012"/>
              <a:ext cx="3481070" cy="2054860"/>
            </a:xfrm>
            <a:custGeom>
              <a:avLst/>
              <a:gdLst/>
              <a:ahLst/>
              <a:cxnLst/>
              <a:rect l="l" t="t" r="r" b="b"/>
              <a:pathLst>
                <a:path w="3481070" h="2054860" extrusionOk="0">
                  <a:moveTo>
                    <a:pt x="0" y="700693"/>
                  </a:moveTo>
                  <a:lnTo>
                    <a:pt x="0" y="700693"/>
                  </a:lnTo>
                  <a:lnTo>
                    <a:pt x="105685" y="700693"/>
                  </a:lnTo>
                </a:path>
                <a:path w="3481070" h="2054860" extrusionOk="0">
                  <a:moveTo>
                    <a:pt x="52842" y="647806"/>
                  </a:moveTo>
                  <a:lnTo>
                    <a:pt x="52842" y="647806"/>
                  </a:lnTo>
                  <a:lnTo>
                    <a:pt x="52842" y="753549"/>
                  </a:lnTo>
                </a:path>
                <a:path w="3481070" h="2054860" extrusionOk="0">
                  <a:moveTo>
                    <a:pt x="33026" y="748263"/>
                  </a:moveTo>
                  <a:lnTo>
                    <a:pt x="33026" y="748263"/>
                  </a:lnTo>
                  <a:lnTo>
                    <a:pt x="138688" y="748263"/>
                  </a:lnTo>
                </a:path>
                <a:path w="3481070" h="2054860" extrusionOk="0">
                  <a:moveTo>
                    <a:pt x="85869" y="695399"/>
                  </a:moveTo>
                  <a:lnTo>
                    <a:pt x="85869" y="695399"/>
                  </a:lnTo>
                  <a:lnTo>
                    <a:pt x="85869" y="801137"/>
                  </a:lnTo>
                </a:path>
                <a:path w="3481070" h="2054860" extrusionOk="0">
                  <a:moveTo>
                    <a:pt x="67369" y="1163288"/>
                  </a:moveTo>
                  <a:lnTo>
                    <a:pt x="67369" y="1163288"/>
                  </a:lnTo>
                  <a:lnTo>
                    <a:pt x="173031" y="1163288"/>
                  </a:lnTo>
                </a:path>
                <a:path w="3481070" h="2054860" extrusionOk="0">
                  <a:moveTo>
                    <a:pt x="120212" y="1110414"/>
                  </a:moveTo>
                  <a:lnTo>
                    <a:pt x="120212" y="1110414"/>
                  </a:lnTo>
                  <a:lnTo>
                    <a:pt x="120212" y="1216169"/>
                  </a:lnTo>
                </a:path>
                <a:path w="3481070" h="2054860" extrusionOk="0">
                  <a:moveTo>
                    <a:pt x="100396" y="198249"/>
                  </a:moveTo>
                  <a:lnTo>
                    <a:pt x="100396" y="198249"/>
                  </a:lnTo>
                  <a:lnTo>
                    <a:pt x="206058" y="198249"/>
                  </a:lnTo>
                </a:path>
                <a:path w="3481070" h="2054860" extrusionOk="0">
                  <a:moveTo>
                    <a:pt x="153239" y="145388"/>
                  </a:moveTo>
                  <a:lnTo>
                    <a:pt x="153239" y="145388"/>
                  </a:lnTo>
                  <a:lnTo>
                    <a:pt x="153239" y="251136"/>
                  </a:lnTo>
                </a:path>
                <a:path w="3481070" h="2054860" extrusionOk="0">
                  <a:moveTo>
                    <a:pt x="134739" y="663687"/>
                  </a:moveTo>
                  <a:lnTo>
                    <a:pt x="134739" y="663687"/>
                  </a:lnTo>
                  <a:lnTo>
                    <a:pt x="240401" y="663687"/>
                  </a:lnTo>
                </a:path>
                <a:path w="3481070" h="2054860" extrusionOk="0">
                  <a:moveTo>
                    <a:pt x="187582" y="610630"/>
                  </a:moveTo>
                  <a:lnTo>
                    <a:pt x="187582" y="610630"/>
                  </a:lnTo>
                  <a:lnTo>
                    <a:pt x="187582" y="716549"/>
                  </a:lnTo>
                </a:path>
                <a:path w="3481070" h="2054860" extrusionOk="0">
                  <a:moveTo>
                    <a:pt x="167766" y="946526"/>
                  </a:moveTo>
                  <a:lnTo>
                    <a:pt x="167766" y="946526"/>
                  </a:lnTo>
                  <a:lnTo>
                    <a:pt x="273428" y="946526"/>
                  </a:lnTo>
                </a:path>
                <a:path w="3481070" h="2054860" extrusionOk="0">
                  <a:moveTo>
                    <a:pt x="220609" y="893654"/>
                  </a:moveTo>
                  <a:lnTo>
                    <a:pt x="220609" y="893654"/>
                  </a:lnTo>
                  <a:lnTo>
                    <a:pt x="220609" y="999370"/>
                  </a:lnTo>
                </a:path>
                <a:path w="3481070" h="2054860" extrusionOk="0">
                  <a:moveTo>
                    <a:pt x="202109" y="1021842"/>
                  </a:moveTo>
                  <a:lnTo>
                    <a:pt x="202109" y="1021842"/>
                  </a:lnTo>
                  <a:lnTo>
                    <a:pt x="307771" y="1021842"/>
                  </a:lnTo>
                </a:path>
                <a:path w="3481070" h="2054860" extrusionOk="0">
                  <a:moveTo>
                    <a:pt x="254952" y="968900"/>
                  </a:moveTo>
                  <a:lnTo>
                    <a:pt x="254952" y="968900"/>
                  </a:lnTo>
                  <a:lnTo>
                    <a:pt x="254952" y="1074714"/>
                  </a:lnTo>
                </a:path>
                <a:path w="3481070" h="2054860" extrusionOk="0">
                  <a:moveTo>
                    <a:pt x="236452" y="1304744"/>
                  </a:moveTo>
                  <a:lnTo>
                    <a:pt x="236452" y="1304744"/>
                  </a:lnTo>
                  <a:lnTo>
                    <a:pt x="342114" y="1304744"/>
                  </a:lnTo>
                </a:path>
                <a:path w="3481070" h="2054860" extrusionOk="0">
                  <a:moveTo>
                    <a:pt x="289295" y="1251860"/>
                  </a:moveTo>
                  <a:lnTo>
                    <a:pt x="289295" y="1251860"/>
                  </a:lnTo>
                  <a:lnTo>
                    <a:pt x="289295" y="1357616"/>
                  </a:lnTo>
                </a:path>
                <a:path w="3481070" h="2054860" extrusionOk="0">
                  <a:moveTo>
                    <a:pt x="269479" y="704571"/>
                  </a:moveTo>
                  <a:lnTo>
                    <a:pt x="269479" y="704571"/>
                  </a:lnTo>
                  <a:lnTo>
                    <a:pt x="375141" y="704571"/>
                  </a:lnTo>
                </a:path>
                <a:path w="3481070" h="2054860" extrusionOk="0">
                  <a:moveTo>
                    <a:pt x="322322" y="651685"/>
                  </a:moveTo>
                  <a:lnTo>
                    <a:pt x="322322" y="651685"/>
                  </a:lnTo>
                  <a:lnTo>
                    <a:pt x="322322" y="757426"/>
                  </a:lnTo>
                </a:path>
                <a:path w="3481070" h="2054860" extrusionOk="0">
                  <a:moveTo>
                    <a:pt x="303822" y="910752"/>
                  </a:moveTo>
                  <a:lnTo>
                    <a:pt x="303822" y="910752"/>
                  </a:lnTo>
                  <a:lnTo>
                    <a:pt x="409484" y="910752"/>
                  </a:lnTo>
                </a:path>
                <a:path w="3481070" h="2054860" extrusionOk="0">
                  <a:moveTo>
                    <a:pt x="356665" y="857878"/>
                  </a:moveTo>
                  <a:lnTo>
                    <a:pt x="356665" y="857878"/>
                  </a:lnTo>
                  <a:lnTo>
                    <a:pt x="356665" y="963613"/>
                  </a:lnTo>
                </a:path>
                <a:path w="3481070" h="2054860" extrusionOk="0">
                  <a:moveTo>
                    <a:pt x="336849" y="828807"/>
                  </a:moveTo>
                  <a:lnTo>
                    <a:pt x="336849" y="828807"/>
                  </a:lnTo>
                  <a:lnTo>
                    <a:pt x="442535" y="828807"/>
                  </a:lnTo>
                </a:path>
                <a:path w="3481070" h="2054860" extrusionOk="0">
                  <a:moveTo>
                    <a:pt x="389668" y="775933"/>
                  </a:moveTo>
                  <a:lnTo>
                    <a:pt x="389668" y="775933"/>
                  </a:lnTo>
                  <a:lnTo>
                    <a:pt x="389668" y="881672"/>
                  </a:lnTo>
                </a:path>
                <a:path w="3481070" h="2054860" extrusionOk="0">
                  <a:moveTo>
                    <a:pt x="371192" y="643757"/>
                  </a:moveTo>
                  <a:lnTo>
                    <a:pt x="371192" y="643757"/>
                  </a:lnTo>
                  <a:lnTo>
                    <a:pt x="476854" y="643757"/>
                  </a:lnTo>
                </a:path>
                <a:path w="3481070" h="2054860" extrusionOk="0">
                  <a:moveTo>
                    <a:pt x="424011" y="590895"/>
                  </a:moveTo>
                  <a:lnTo>
                    <a:pt x="424011" y="590895"/>
                  </a:lnTo>
                  <a:lnTo>
                    <a:pt x="424011" y="696619"/>
                  </a:lnTo>
                </a:path>
                <a:path w="3481070" h="2054860" extrusionOk="0">
                  <a:moveTo>
                    <a:pt x="404219" y="876385"/>
                  </a:moveTo>
                  <a:lnTo>
                    <a:pt x="404219" y="876385"/>
                  </a:lnTo>
                  <a:lnTo>
                    <a:pt x="509905" y="876385"/>
                  </a:lnTo>
                </a:path>
                <a:path w="3481070" h="2054860" extrusionOk="0">
                  <a:moveTo>
                    <a:pt x="457037" y="823521"/>
                  </a:moveTo>
                  <a:lnTo>
                    <a:pt x="457037" y="823521"/>
                  </a:lnTo>
                  <a:lnTo>
                    <a:pt x="457037" y="929257"/>
                  </a:lnTo>
                </a:path>
                <a:path w="3481070" h="2054860" extrusionOk="0">
                  <a:moveTo>
                    <a:pt x="438562" y="1158002"/>
                  </a:moveTo>
                  <a:lnTo>
                    <a:pt x="438562" y="1158002"/>
                  </a:lnTo>
                  <a:lnTo>
                    <a:pt x="544223" y="1158002"/>
                  </a:lnTo>
                </a:path>
                <a:path w="3481070" h="2054860" extrusionOk="0">
                  <a:moveTo>
                    <a:pt x="491380" y="1105128"/>
                  </a:moveTo>
                  <a:lnTo>
                    <a:pt x="491380" y="1105128"/>
                  </a:lnTo>
                  <a:lnTo>
                    <a:pt x="491380" y="1210883"/>
                  </a:lnTo>
                </a:path>
                <a:path w="3481070" h="2054860" extrusionOk="0">
                  <a:moveTo>
                    <a:pt x="471589" y="454679"/>
                  </a:moveTo>
                  <a:lnTo>
                    <a:pt x="471589" y="454679"/>
                  </a:lnTo>
                  <a:lnTo>
                    <a:pt x="577275" y="454679"/>
                  </a:lnTo>
                </a:path>
                <a:path w="3481070" h="2054860" extrusionOk="0">
                  <a:moveTo>
                    <a:pt x="524407" y="401793"/>
                  </a:moveTo>
                  <a:lnTo>
                    <a:pt x="524407" y="401793"/>
                  </a:lnTo>
                  <a:lnTo>
                    <a:pt x="524407" y="507541"/>
                  </a:lnTo>
                </a:path>
                <a:path w="3481070" h="2054860" extrusionOk="0">
                  <a:moveTo>
                    <a:pt x="505932" y="789155"/>
                  </a:moveTo>
                  <a:lnTo>
                    <a:pt x="505932" y="789155"/>
                  </a:lnTo>
                  <a:lnTo>
                    <a:pt x="611593" y="789155"/>
                  </a:lnTo>
                </a:path>
                <a:path w="3481070" h="2054860" extrusionOk="0">
                  <a:moveTo>
                    <a:pt x="558750" y="736281"/>
                  </a:moveTo>
                  <a:lnTo>
                    <a:pt x="558750" y="736281"/>
                  </a:lnTo>
                  <a:lnTo>
                    <a:pt x="558750" y="842019"/>
                  </a:lnTo>
                </a:path>
                <a:path w="3481070" h="2054860" extrusionOk="0">
                  <a:moveTo>
                    <a:pt x="540275" y="424357"/>
                  </a:moveTo>
                  <a:lnTo>
                    <a:pt x="540275" y="424357"/>
                  </a:lnTo>
                  <a:lnTo>
                    <a:pt x="645961" y="424357"/>
                  </a:lnTo>
                </a:path>
                <a:path w="3481070" h="2054860" extrusionOk="0">
                  <a:moveTo>
                    <a:pt x="593118" y="371496"/>
                  </a:moveTo>
                  <a:lnTo>
                    <a:pt x="593118" y="371496"/>
                  </a:lnTo>
                  <a:lnTo>
                    <a:pt x="593118" y="477219"/>
                  </a:lnTo>
                </a:path>
                <a:path w="3481070" h="2054860" extrusionOk="0">
                  <a:moveTo>
                    <a:pt x="573302" y="445507"/>
                  </a:moveTo>
                  <a:lnTo>
                    <a:pt x="573302" y="445507"/>
                  </a:lnTo>
                  <a:lnTo>
                    <a:pt x="678963" y="445507"/>
                  </a:lnTo>
                </a:path>
                <a:path w="3481070" h="2054860" extrusionOk="0">
                  <a:moveTo>
                    <a:pt x="626120" y="392645"/>
                  </a:moveTo>
                  <a:lnTo>
                    <a:pt x="626120" y="392645"/>
                  </a:lnTo>
                  <a:lnTo>
                    <a:pt x="626120" y="498369"/>
                  </a:lnTo>
                </a:path>
                <a:path w="3481070" h="2054860" extrusionOk="0">
                  <a:moveTo>
                    <a:pt x="607645" y="1300763"/>
                  </a:moveTo>
                  <a:lnTo>
                    <a:pt x="607645" y="1300763"/>
                  </a:lnTo>
                  <a:lnTo>
                    <a:pt x="713331" y="1300763"/>
                  </a:lnTo>
                </a:path>
                <a:path w="3481070" h="2054860" extrusionOk="0">
                  <a:moveTo>
                    <a:pt x="660488" y="1247889"/>
                  </a:moveTo>
                  <a:lnTo>
                    <a:pt x="660488" y="1247889"/>
                  </a:lnTo>
                  <a:lnTo>
                    <a:pt x="660488" y="1353644"/>
                  </a:lnTo>
                </a:path>
                <a:path w="3481070" h="2054860" extrusionOk="0">
                  <a:moveTo>
                    <a:pt x="640672" y="570990"/>
                  </a:moveTo>
                  <a:lnTo>
                    <a:pt x="640672" y="570990"/>
                  </a:lnTo>
                  <a:lnTo>
                    <a:pt x="746333" y="570990"/>
                  </a:lnTo>
                </a:path>
                <a:path w="3481070" h="2054860" extrusionOk="0">
                  <a:moveTo>
                    <a:pt x="693490" y="518104"/>
                  </a:moveTo>
                  <a:lnTo>
                    <a:pt x="693490" y="518104"/>
                  </a:lnTo>
                  <a:lnTo>
                    <a:pt x="693490" y="623852"/>
                  </a:lnTo>
                </a:path>
                <a:path w="3481070" h="2054860" extrusionOk="0">
                  <a:moveTo>
                    <a:pt x="675015" y="1321927"/>
                  </a:moveTo>
                  <a:lnTo>
                    <a:pt x="675015" y="1321927"/>
                  </a:lnTo>
                  <a:lnTo>
                    <a:pt x="780700" y="1321927"/>
                  </a:lnTo>
                </a:path>
                <a:path w="3481070" h="2054860" extrusionOk="0">
                  <a:moveTo>
                    <a:pt x="727858" y="1269043"/>
                  </a:moveTo>
                  <a:lnTo>
                    <a:pt x="727858" y="1269043"/>
                  </a:lnTo>
                  <a:lnTo>
                    <a:pt x="727858" y="1374791"/>
                  </a:lnTo>
                </a:path>
                <a:path w="3481070" h="2054860" extrusionOk="0">
                  <a:moveTo>
                    <a:pt x="708041" y="929257"/>
                  </a:moveTo>
                  <a:lnTo>
                    <a:pt x="708041" y="929257"/>
                  </a:lnTo>
                  <a:lnTo>
                    <a:pt x="813703" y="929257"/>
                  </a:lnTo>
                </a:path>
                <a:path w="3481070" h="2054860" extrusionOk="0">
                  <a:moveTo>
                    <a:pt x="760860" y="876385"/>
                  </a:moveTo>
                  <a:lnTo>
                    <a:pt x="760860" y="876385"/>
                  </a:lnTo>
                  <a:lnTo>
                    <a:pt x="760860" y="982180"/>
                  </a:lnTo>
                </a:path>
                <a:path w="3481070" h="2054860" extrusionOk="0">
                  <a:moveTo>
                    <a:pt x="742384" y="174465"/>
                  </a:moveTo>
                  <a:lnTo>
                    <a:pt x="742384" y="174465"/>
                  </a:lnTo>
                  <a:lnTo>
                    <a:pt x="848070" y="174465"/>
                  </a:lnTo>
                </a:path>
                <a:path w="3481070" h="2054860" extrusionOk="0">
                  <a:moveTo>
                    <a:pt x="795227" y="121604"/>
                  </a:moveTo>
                  <a:lnTo>
                    <a:pt x="795227" y="121604"/>
                  </a:lnTo>
                  <a:lnTo>
                    <a:pt x="795227" y="227327"/>
                  </a:lnTo>
                </a:path>
                <a:path w="3481070" h="2054860" extrusionOk="0">
                  <a:moveTo>
                    <a:pt x="775387" y="716549"/>
                  </a:moveTo>
                  <a:lnTo>
                    <a:pt x="775387" y="716549"/>
                  </a:lnTo>
                  <a:lnTo>
                    <a:pt x="881073" y="716549"/>
                  </a:lnTo>
                </a:path>
                <a:path w="3481070" h="2054860" extrusionOk="0">
                  <a:moveTo>
                    <a:pt x="828230" y="663687"/>
                  </a:moveTo>
                  <a:lnTo>
                    <a:pt x="828230" y="663687"/>
                  </a:lnTo>
                  <a:lnTo>
                    <a:pt x="828230" y="769418"/>
                  </a:lnTo>
                </a:path>
                <a:path w="3481070" h="2054860" extrusionOk="0">
                  <a:moveTo>
                    <a:pt x="809754" y="688715"/>
                  </a:moveTo>
                  <a:lnTo>
                    <a:pt x="809754" y="688715"/>
                  </a:lnTo>
                  <a:lnTo>
                    <a:pt x="915416" y="688715"/>
                  </a:lnTo>
                </a:path>
                <a:path w="3481070" h="2054860" extrusionOk="0">
                  <a:moveTo>
                    <a:pt x="862597" y="635829"/>
                  </a:moveTo>
                  <a:lnTo>
                    <a:pt x="862597" y="635829"/>
                  </a:lnTo>
                  <a:lnTo>
                    <a:pt x="862597" y="741567"/>
                  </a:lnTo>
                </a:path>
                <a:path w="3481070" h="2054860" extrusionOk="0">
                  <a:moveTo>
                    <a:pt x="844097" y="191736"/>
                  </a:moveTo>
                  <a:lnTo>
                    <a:pt x="844097" y="191736"/>
                  </a:lnTo>
                  <a:lnTo>
                    <a:pt x="949783" y="191736"/>
                  </a:lnTo>
                </a:path>
                <a:path w="3481070" h="2054860" extrusionOk="0">
                  <a:moveTo>
                    <a:pt x="896940" y="138875"/>
                  </a:moveTo>
                  <a:lnTo>
                    <a:pt x="896940" y="138875"/>
                  </a:lnTo>
                  <a:lnTo>
                    <a:pt x="896940" y="244598"/>
                  </a:lnTo>
                </a:path>
                <a:path w="3481070" h="2054860" extrusionOk="0">
                  <a:moveTo>
                    <a:pt x="877124" y="733642"/>
                  </a:moveTo>
                  <a:lnTo>
                    <a:pt x="877124" y="733642"/>
                  </a:lnTo>
                  <a:lnTo>
                    <a:pt x="982786" y="733642"/>
                  </a:lnTo>
                </a:path>
                <a:path w="3481070" h="2054860" extrusionOk="0">
                  <a:moveTo>
                    <a:pt x="929967" y="680763"/>
                  </a:moveTo>
                  <a:lnTo>
                    <a:pt x="929967" y="680763"/>
                  </a:lnTo>
                  <a:lnTo>
                    <a:pt x="929967" y="786506"/>
                  </a:lnTo>
                </a:path>
                <a:path w="3481070" h="2054860" extrusionOk="0">
                  <a:moveTo>
                    <a:pt x="911467" y="654344"/>
                  </a:moveTo>
                  <a:lnTo>
                    <a:pt x="911467" y="654344"/>
                  </a:lnTo>
                  <a:lnTo>
                    <a:pt x="1017129" y="654344"/>
                  </a:lnTo>
                </a:path>
                <a:path w="3481070" h="2054860" extrusionOk="0">
                  <a:moveTo>
                    <a:pt x="964310" y="601458"/>
                  </a:moveTo>
                  <a:lnTo>
                    <a:pt x="964310" y="601458"/>
                  </a:lnTo>
                  <a:lnTo>
                    <a:pt x="964310" y="707206"/>
                  </a:lnTo>
                </a:path>
                <a:path w="3481070" h="2054860" extrusionOk="0">
                  <a:moveTo>
                    <a:pt x="944494" y="912159"/>
                  </a:moveTo>
                  <a:lnTo>
                    <a:pt x="944494" y="912159"/>
                  </a:lnTo>
                  <a:lnTo>
                    <a:pt x="1050156" y="912159"/>
                  </a:lnTo>
                </a:path>
                <a:path w="3481070" h="2054860" extrusionOk="0">
                  <a:moveTo>
                    <a:pt x="997337" y="859288"/>
                  </a:moveTo>
                  <a:lnTo>
                    <a:pt x="997337" y="859288"/>
                  </a:lnTo>
                  <a:lnTo>
                    <a:pt x="997337" y="965023"/>
                  </a:lnTo>
                </a:path>
                <a:path w="3481070" h="2054860" extrusionOk="0">
                  <a:moveTo>
                    <a:pt x="978837" y="622607"/>
                  </a:moveTo>
                  <a:lnTo>
                    <a:pt x="978837" y="622607"/>
                  </a:lnTo>
                  <a:lnTo>
                    <a:pt x="1084499" y="622607"/>
                  </a:lnTo>
                </a:path>
                <a:path w="3481070" h="2054860" extrusionOk="0">
                  <a:moveTo>
                    <a:pt x="1031680" y="569746"/>
                  </a:moveTo>
                  <a:lnTo>
                    <a:pt x="1031680" y="569746"/>
                  </a:lnTo>
                  <a:lnTo>
                    <a:pt x="1031680" y="675494"/>
                  </a:lnTo>
                </a:path>
                <a:path w="3481070" h="2054860" extrusionOk="0">
                  <a:moveTo>
                    <a:pt x="1011864" y="854002"/>
                  </a:moveTo>
                  <a:lnTo>
                    <a:pt x="1011864" y="854002"/>
                  </a:lnTo>
                  <a:lnTo>
                    <a:pt x="1117526" y="854002"/>
                  </a:lnTo>
                </a:path>
                <a:path w="3481070" h="2054860" extrusionOk="0">
                  <a:moveTo>
                    <a:pt x="1064707" y="801137"/>
                  </a:moveTo>
                  <a:lnTo>
                    <a:pt x="1064707" y="801137"/>
                  </a:lnTo>
                  <a:lnTo>
                    <a:pt x="1064707" y="906873"/>
                  </a:lnTo>
                </a:path>
                <a:path w="3481070" h="2054860" extrusionOk="0">
                  <a:moveTo>
                    <a:pt x="1079234" y="405867"/>
                  </a:moveTo>
                  <a:lnTo>
                    <a:pt x="1079234" y="405867"/>
                  </a:lnTo>
                  <a:lnTo>
                    <a:pt x="1184895" y="405867"/>
                  </a:lnTo>
                </a:path>
                <a:path w="3481070" h="2054860" extrusionOk="0">
                  <a:moveTo>
                    <a:pt x="1132077" y="352981"/>
                  </a:moveTo>
                  <a:lnTo>
                    <a:pt x="1132077" y="352981"/>
                  </a:lnTo>
                  <a:lnTo>
                    <a:pt x="1132077" y="458729"/>
                  </a:lnTo>
                </a:path>
                <a:path w="3481070" h="2054860" extrusionOk="0">
                  <a:moveTo>
                    <a:pt x="1113577" y="1027128"/>
                  </a:moveTo>
                  <a:lnTo>
                    <a:pt x="1113577" y="1027128"/>
                  </a:lnTo>
                  <a:lnTo>
                    <a:pt x="1219238" y="1027128"/>
                  </a:lnTo>
                </a:path>
                <a:path w="3481070" h="2054860" extrusionOk="0">
                  <a:moveTo>
                    <a:pt x="1166420" y="974244"/>
                  </a:moveTo>
                  <a:lnTo>
                    <a:pt x="1166420" y="974244"/>
                  </a:lnTo>
                  <a:lnTo>
                    <a:pt x="1166420" y="1080000"/>
                  </a:lnTo>
                </a:path>
                <a:path w="3481070" h="2054860" extrusionOk="0">
                  <a:moveTo>
                    <a:pt x="1147920" y="946526"/>
                  </a:moveTo>
                  <a:lnTo>
                    <a:pt x="1147920" y="946526"/>
                  </a:lnTo>
                  <a:lnTo>
                    <a:pt x="1253557" y="946526"/>
                  </a:lnTo>
                </a:path>
                <a:path w="3481070" h="2054860" extrusionOk="0">
                  <a:moveTo>
                    <a:pt x="1200739" y="893654"/>
                  </a:moveTo>
                  <a:lnTo>
                    <a:pt x="1200739" y="893654"/>
                  </a:lnTo>
                  <a:lnTo>
                    <a:pt x="1200739" y="999370"/>
                  </a:lnTo>
                </a:path>
                <a:path w="3481070" h="2054860" extrusionOk="0">
                  <a:moveTo>
                    <a:pt x="1181020" y="762712"/>
                  </a:moveTo>
                  <a:lnTo>
                    <a:pt x="1181020" y="762712"/>
                  </a:lnTo>
                  <a:lnTo>
                    <a:pt x="1286682" y="762712"/>
                  </a:lnTo>
                </a:path>
                <a:path w="3481070" h="2054860" extrusionOk="0">
                  <a:moveTo>
                    <a:pt x="1233839" y="709840"/>
                  </a:moveTo>
                  <a:lnTo>
                    <a:pt x="1233839" y="709840"/>
                  </a:lnTo>
                  <a:lnTo>
                    <a:pt x="1233839" y="815586"/>
                  </a:lnTo>
                </a:path>
                <a:path w="3481070" h="2054860" extrusionOk="0">
                  <a:moveTo>
                    <a:pt x="1215363" y="240549"/>
                  </a:moveTo>
                  <a:lnTo>
                    <a:pt x="1215363" y="240549"/>
                  </a:lnTo>
                  <a:lnTo>
                    <a:pt x="1321025" y="240549"/>
                  </a:lnTo>
                </a:path>
                <a:path w="3481070" h="2054860" extrusionOk="0">
                  <a:moveTo>
                    <a:pt x="1268182" y="187687"/>
                  </a:moveTo>
                  <a:lnTo>
                    <a:pt x="1268182" y="187687"/>
                  </a:lnTo>
                  <a:lnTo>
                    <a:pt x="1268182" y="293435"/>
                  </a:lnTo>
                </a:path>
                <a:path w="3481070" h="2054860" extrusionOk="0">
                  <a:moveTo>
                    <a:pt x="1248292" y="653100"/>
                  </a:moveTo>
                  <a:lnTo>
                    <a:pt x="1248292" y="653100"/>
                  </a:lnTo>
                  <a:lnTo>
                    <a:pt x="1353954" y="653100"/>
                  </a:lnTo>
                </a:path>
                <a:path w="3481070" h="2054860" extrusionOk="0">
                  <a:moveTo>
                    <a:pt x="1301111" y="600043"/>
                  </a:moveTo>
                  <a:lnTo>
                    <a:pt x="1301111" y="600043"/>
                  </a:lnTo>
                  <a:lnTo>
                    <a:pt x="1301111" y="705962"/>
                  </a:lnTo>
                </a:path>
                <a:path w="3481070" h="2054860" extrusionOk="0">
                  <a:moveTo>
                    <a:pt x="1282635" y="859288"/>
                  </a:moveTo>
                  <a:lnTo>
                    <a:pt x="1282635" y="859288"/>
                  </a:lnTo>
                  <a:lnTo>
                    <a:pt x="1388273" y="859288"/>
                  </a:lnTo>
                </a:path>
                <a:path w="3481070" h="2054860" extrusionOk="0">
                  <a:moveTo>
                    <a:pt x="1335454" y="806423"/>
                  </a:moveTo>
                  <a:lnTo>
                    <a:pt x="1335454" y="806423"/>
                  </a:lnTo>
                  <a:lnTo>
                    <a:pt x="1335454" y="912159"/>
                  </a:lnTo>
                </a:path>
                <a:path w="3481070" h="2054860" extrusionOk="0">
                  <a:moveTo>
                    <a:pt x="1315735" y="649051"/>
                  </a:moveTo>
                  <a:lnTo>
                    <a:pt x="1315735" y="649051"/>
                  </a:lnTo>
                  <a:lnTo>
                    <a:pt x="1421373" y="649051"/>
                  </a:lnTo>
                </a:path>
                <a:path w="3481070" h="2054860" extrusionOk="0">
                  <a:moveTo>
                    <a:pt x="1368554" y="596189"/>
                  </a:moveTo>
                  <a:lnTo>
                    <a:pt x="1368554" y="596189"/>
                  </a:lnTo>
                  <a:lnTo>
                    <a:pt x="1368554" y="701912"/>
                  </a:lnTo>
                </a:path>
                <a:path w="3481070" h="2054860" extrusionOk="0">
                  <a:moveTo>
                    <a:pt x="1350054" y="879032"/>
                  </a:moveTo>
                  <a:lnTo>
                    <a:pt x="1350054" y="879032"/>
                  </a:lnTo>
                  <a:lnTo>
                    <a:pt x="1455716" y="879032"/>
                  </a:lnTo>
                </a:path>
                <a:path w="3481070" h="2054860" extrusionOk="0">
                  <a:moveTo>
                    <a:pt x="1402897" y="826158"/>
                  </a:moveTo>
                  <a:lnTo>
                    <a:pt x="1402897" y="826158"/>
                  </a:lnTo>
                  <a:lnTo>
                    <a:pt x="1402897" y="931896"/>
                  </a:lnTo>
                </a:path>
                <a:path w="3481070" h="2054860" extrusionOk="0">
                  <a:moveTo>
                    <a:pt x="1382983" y="1241288"/>
                  </a:moveTo>
                  <a:lnTo>
                    <a:pt x="1382983" y="1241288"/>
                  </a:lnTo>
                  <a:lnTo>
                    <a:pt x="1488645" y="1241288"/>
                  </a:lnTo>
                </a:path>
                <a:path w="3481070" h="2054860" extrusionOk="0">
                  <a:moveTo>
                    <a:pt x="1435826" y="1188394"/>
                  </a:moveTo>
                  <a:lnTo>
                    <a:pt x="1435826" y="1188394"/>
                  </a:lnTo>
                  <a:lnTo>
                    <a:pt x="1435826" y="1294152"/>
                  </a:lnTo>
                </a:path>
                <a:path w="3481070" h="2054860" extrusionOk="0">
                  <a:moveTo>
                    <a:pt x="1417326" y="355640"/>
                  </a:moveTo>
                  <a:lnTo>
                    <a:pt x="1417326" y="355640"/>
                  </a:lnTo>
                  <a:lnTo>
                    <a:pt x="1523159" y="355640"/>
                  </a:lnTo>
                </a:path>
                <a:path w="3481070" h="2054860" extrusionOk="0">
                  <a:moveTo>
                    <a:pt x="1470145" y="302753"/>
                  </a:moveTo>
                  <a:lnTo>
                    <a:pt x="1470145" y="302753"/>
                  </a:lnTo>
                  <a:lnTo>
                    <a:pt x="1470145" y="408501"/>
                  </a:lnTo>
                </a:path>
                <a:path w="3481070" h="2054860" extrusionOk="0">
                  <a:moveTo>
                    <a:pt x="1451669" y="403208"/>
                  </a:moveTo>
                  <a:lnTo>
                    <a:pt x="1451669" y="403208"/>
                  </a:lnTo>
                  <a:lnTo>
                    <a:pt x="1557502" y="403208"/>
                  </a:lnTo>
                </a:path>
                <a:path w="3481070" h="2054860" extrusionOk="0">
                  <a:moveTo>
                    <a:pt x="1504488" y="350346"/>
                  </a:moveTo>
                  <a:lnTo>
                    <a:pt x="1504488" y="350346"/>
                  </a:lnTo>
                  <a:lnTo>
                    <a:pt x="1504488" y="456094"/>
                  </a:lnTo>
                </a:path>
                <a:path w="3481070" h="2054860" extrusionOk="0">
                  <a:moveTo>
                    <a:pt x="1484769" y="971549"/>
                  </a:moveTo>
                  <a:lnTo>
                    <a:pt x="1484769" y="971549"/>
                  </a:lnTo>
                  <a:lnTo>
                    <a:pt x="1590431" y="971549"/>
                  </a:lnTo>
                </a:path>
                <a:path w="3481070" h="2054860" extrusionOk="0">
                  <a:moveTo>
                    <a:pt x="1537588" y="918675"/>
                  </a:moveTo>
                  <a:lnTo>
                    <a:pt x="1537588" y="918675"/>
                  </a:lnTo>
                  <a:lnTo>
                    <a:pt x="1537588" y="1024489"/>
                  </a:lnTo>
                </a:path>
                <a:path w="3481070" h="2054860" extrusionOk="0">
                  <a:moveTo>
                    <a:pt x="1519113" y="814349"/>
                  </a:moveTo>
                  <a:lnTo>
                    <a:pt x="1519113" y="814349"/>
                  </a:lnTo>
                  <a:lnTo>
                    <a:pt x="1624750" y="814349"/>
                  </a:lnTo>
                </a:path>
                <a:path w="3481070" h="2054860" extrusionOk="0">
                  <a:moveTo>
                    <a:pt x="1571931" y="761485"/>
                  </a:moveTo>
                  <a:lnTo>
                    <a:pt x="1571931" y="761485"/>
                  </a:lnTo>
                  <a:lnTo>
                    <a:pt x="1571931" y="867221"/>
                  </a:lnTo>
                </a:path>
                <a:path w="3481070" h="2054860" extrusionOk="0">
                  <a:moveTo>
                    <a:pt x="1552212" y="733642"/>
                  </a:moveTo>
                  <a:lnTo>
                    <a:pt x="1552212" y="733642"/>
                  </a:lnTo>
                  <a:lnTo>
                    <a:pt x="1657850" y="733642"/>
                  </a:lnTo>
                </a:path>
                <a:path w="3481070" h="2054860" extrusionOk="0">
                  <a:moveTo>
                    <a:pt x="1605031" y="680763"/>
                  </a:moveTo>
                  <a:lnTo>
                    <a:pt x="1605031" y="680763"/>
                  </a:lnTo>
                  <a:lnTo>
                    <a:pt x="1605031" y="786506"/>
                  </a:lnTo>
                </a:path>
                <a:path w="3481070" h="2054860" extrusionOk="0">
                  <a:moveTo>
                    <a:pt x="1586531" y="653100"/>
                  </a:moveTo>
                  <a:lnTo>
                    <a:pt x="1586531" y="653100"/>
                  </a:lnTo>
                  <a:lnTo>
                    <a:pt x="1692193" y="653100"/>
                  </a:lnTo>
                </a:path>
                <a:path w="3481070" h="2054860" extrusionOk="0">
                  <a:moveTo>
                    <a:pt x="1639374" y="600043"/>
                  </a:moveTo>
                  <a:lnTo>
                    <a:pt x="1639374" y="600043"/>
                  </a:lnTo>
                  <a:lnTo>
                    <a:pt x="1639374" y="705962"/>
                  </a:lnTo>
                </a:path>
                <a:path w="3481070" h="2054860" extrusionOk="0">
                  <a:moveTo>
                    <a:pt x="1619460" y="857878"/>
                  </a:moveTo>
                  <a:lnTo>
                    <a:pt x="1619460" y="857878"/>
                  </a:lnTo>
                  <a:lnTo>
                    <a:pt x="1725122" y="857878"/>
                  </a:lnTo>
                </a:path>
                <a:path w="3481070" h="2054860" extrusionOk="0">
                  <a:moveTo>
                    <a:pt x="1672303" y="805014"/>
                  </a:moveTo>
                  <a:lnTo>
                    <a:pt x="1672303" y="805014"/>
                  </a:lnTo>
                  <a:lnTo>
                    <a:pt x="1672303" y="910752"/>
                  </a:lnTo>
                </a:path>
                <a:path w="3481070" h="2054860" extrusionOk="0">
                  <a:moveTo>
                    <a:pt x="1653804" y="518104"/>
                  </a:moveTo>
                  <a:lnTo>
                    <a:pt x="1653804" y="518104"/>
                  </a:lnTo>
                  <a:lnTo>
                    <a:pt x="1759465" y="518104"/>
                  </a:lnTo>
                </a:path>
                <a:path w="3481070" h="2054860" extrusionOk="0">
                  <a:moveTo>
                    <a:pt x="1706622" y="465242"/>
                  </a:moveTo>
                  <a:lnTo>
                    <a:pt x="1706622" y="465242"/>
                  </a:lnTo>
                  <a:lnTo>
                    <a:pt x="1706622" y="570990"/>
                  </a:lnTo>
                </a:path>
                <a:path w="3481070" h="2054860" extrusionOk="0">
                  <a:moveTo>
                    <a:pt x="1686928" y="177100"/>
                  </a:moveTo>
                  <a:lnTo>
                    <a:pt x="1686928" y="177100"/>
                  </a:lnTo>
                  <a:lnTo>
                    <a:pt x="1792565" y="177100"/>
                  </a:lnTo>
                </a:path>
                <a:path w="3481070" h="2054860" extrusionOk="0">
                  <a:moveTo>
                    <a:pt x="1739746" y="124238"/>
                  </a:moveTo>
                  <a:lnTo>
                    <a:pt x="1739746" y="124238"/>
                  </a:lnTo>
                  <a:lnTo>
                    <a:pt x="1739746" y="229986"/>
                  </a:lnTo>
                </a:path>
                <a:path w="3481070" h="2054860" extrusionOk="0">
                  <a:moveTo>
                    <a:pt x="1721247" y="383302"/>
                  </a:moveTo>
                  <a:lnTo>
                    <a:pt x="1721247" y="383302"/>
                  </a:lnTo>
                  <a:lnTo>
                    <a:pt x="1826908" y="383302"/>
                  </a:lnTo>
                </a:path>
                <a:path w="3481070" h="2054860" extrusionOk="0">
                  <a:moveTo>
                    <a:pt x="1774089" y="330441"/>
                  </a:moveTo>
                  <a:lnTo>
                    <a:pt x="1774089" y="330441"/>
                  </a:lnTo>
                  <a:lnTo>
                    <a:pt x="1774089" y="436164"/>
                  </a:lnTo>
                </a:path>
                <a:path w="3481070" h="2054860" extrusionOk="0">
                  <a:moveTo>
                    <a:pt x="1755590" y="1237317"/>
                  </a:moveTo>
                  <a:lnTo>
                    <a:pt x="1755590" y="1237317"/>
                  </a:lnTo>
                  <a:lnTo>
                    <a:pt x="1861227" y="1237317"/>
                  </a:lnTo>
                </a:path>
                <a:path w="3481070" h="2054860" extrusionOk="0">
                  <a:moveTo>
                    <a:pt x="1808408" y="1184433"/>
                  </a:moveTo>
                  <a:lnTo>
                    <a:pt x="1808408" y="1184433"/>
                  </a:lnTo>
                  <a:lnTo>
                    <a:pt x="1808408" y="1290188"/>
                  </a:lnTo>
                </a:path>
                <a:path w="3481070" h="2054860" extrusionOk="0">
                  <a:moveTo>
                    <a:pt x="1788519" y="1130244"/>
                  </a:moveTo>
                  <a:lnTo>
                    <a:pt x="1788519" y="1130244"/>
                  </a:lnTo>
                  <a:lnTo>
                    <a:pt x="1894351" y="1130244"/>
                  </a:lnTo>
                </a:path>
                <a:path w="3481070" h="2054860" extrusionOk="0">
                  <a:moveTo>
                    <a:pt x="1841338" y="1077353"/>
                  </a:moveTo>
                  <a:lnTo>
                    <a:pt x="1841338" y="1077353"/>
                  </a:lnTo>
                  <a:lnTo>
                    <a:pt x="1841338" y="1183108"/>
                  </a:lnTo>
                </a:path>
                <a:path w="3481070" h="2054860" extrusionOk="0">
                  <a:moveTo>
                    <a:pt x="1822838" y="945118"/>
                  </a:moveTo>
                  <a:lnTo>
                    <a:pt x="1822838" y="945118"/>
                  </a:lnTo>
                  <a:lnTo>
                    <a:pt x="1928670" y="945118"/>
                  </a:lnTo>
                </a:path>
                <a:path w="3481070" h="2054860" extrusionOk="0">
                  <a:moveTo>
                    <a:pt x="1875851" y="892244"/>
                  </a:moveTo>
                  <a:lnTo>
                    <a:pt x="1875851" y="892244"/>
                  </a:lnTo>
                  <a:lnTo>
                    <a:pt x="1875851" y="998058"/>
                  </a:lnTo>
                </a:path>
                <a:path w="3481070" h="2054860" extrusionOk="0">
                  <a:moveTo>
                    <a:pt x="1855962" y="371496"/>
                  </a:moveTo>
                  <a:lnTo>
                    <a:pt x="1855962" y="371496"/>
                  </a:lnTo>
                  <a:lnTo>
                    <a:pt x="1961599" y="371496"/>
                  </a:lnTo>
                </a:path>
                <a:path w="3481070" h="2054860" extrusionOk="0">
                  <a:moveTo>
                    <a:pt x="1908781" y="318609"/>
                  </a:moveTo>
                  <a:lnTo>
                    <a:pt x="1908781" y="318609"/>
                  </a:lnTo>
                  <a:lnTo>
                    <a:pt x="1908781" y="424357"/>
                  </a:lnTo>
                </a:path>
                <a:path w="3481070" h="2054860" extrusionOk="0">
                  <a:moveTo>
                    <a:pt x="1890305" y="448142"/>
                  </a:moveTo>
                  <a:lnTo>
                    <a:pt x="1890305" y="448142"/>
                  </a:lnTo>
                  <a:lnTo>
                    <a:pt x="1995942" y="448142"/>
                  </a:lnTo>
                </a:path>
                <a:path w="3481070" h="2054860" extrusionOk="0">
                  <a:moveTo>
                    <a:pt x="1943124" y="395280"/>
                  </a:moveTo>
                  <a:lnTo>
                    <a:pt x="1943124" y="395280"/>
                  </a:lnTo>
                  <a:lnTo>
                    <a:pt x="1943124" y="501003"/>
                  </a:lnTo>
                </a:path>
                <a:path w="3481070" h="2054860" extrusionOk="0">
                  <a:moveTo>
                    <a:pt x="1923405" y="860524"/>
                  </a:moveTo>
                  <a:lnTo>
                    <a:pt x="1923405" y="860524"/>
                  </a:lnTo>
                  <a:lnTo>
                    <a:pt x="2029042" y="860524"/>
                  </a:lnTo>
                </a:path>
                <a:path w="3481070" h="2054860" extrusionOk="0">
                  <a:moveTo>
                    <a:pt x="1976224" y="807653"/>
                  </a:moveTo>
                  <a:lnTo>
                    <a:pt x="1976224" y="807653"/>
                  </a:lnTo>
                  <a:lnTo>
                    <a:pt x="1976224" y="913389"/>
                  </a:lnTo>
                </a:path>
                <a:path w="3481070" h="2054860" extrusionOk="0">
                  <a:moveTo>
                    <a:pt x="1957724" y="52861"/>
                  </a:moveTo>
                  <a:lnTo>
                    <a:pt x="1957724" y="52861"/>
                  </a:lnTo>
                  <a:lnTo>
                    <a:pt x="2063385" y="52861"/>
                  </a:lnTo>
                </a:path>
                <a:path w="3481070" h="2054860" extrusionOk="0">
                  <a:moveTo>
                    <a:pt x="2010567" y="0"/>
                  </a:moveTo>
                  <a:lnTo>
                    <a:pt x="2010567" y="0"/>
                  </a:lnTo>
                  <a:lnTo>
                    <a:pt x="2010567" y="105723"/>
                  </a:lnTo>
                </a:path>
                <a:path w="3481070" h="2054860" extrusionOk="0">
                  <a:moveTo>
                    <a:pt x="1990653" y="594774"/>
                  </a:moveTo>
                  <a:lnTo>
                    <a:pt x="1990653" y="594774"/>
                  </a:lnTo>
                  <a:lnTo>
                    <a:pt x="2096315" y="594774"/>
                  </a:lnTo>
                </a:path>
                <a:path w="3481070" h="2054860" extrusionOk="0">
                  <a:moveTo>
                    <a:pt x="2043496" y="541912"/>
                  </a:moveTo>
                  <a:lnTo>
                    <a:pt x="2043496" y="541912"/>
                  </a:lnTo>
                  <a:lnTo>
                    <a:pt x="2043496" y="647806"/>
                  </a:lnTo>
                </a:path>
                <a:path w="3481070" h="2054860" extrusionOk="0">
                  <a:moveTo>
                    <a:pt x="2024996" y="514225"/>
                  </a:moveTo>
                  <a:lnTo>
                    <a:pt x="2024996" y="514225"/>
                  </a:lnTo>
                  <a:lnTo>
                    <a:pt x="2130658" y="514225"/>
                  </a:lnTo>
                </a:path>
                <a:path w="3481070" h="2054860" extrusionOk="0">
                  <a:moveTo>
                    <a:pt x="2077815" y="461363"/>
                  </a:moveTo>
                  <a:lnTo>
                    <a:pt x="2077815" y="461363"/>
                  </a:lnTo>
                  <a:lnTo>
                    <a:pt x="2077815" y="567111"/>
                  </a:lnTo>
                </a:path>
                <a:path w="3481070" h="2054860" extrusionOk="0">
                  <a:moveTo>
                    <a:pt x="2059339" y="277554"/>
                  </a:moveTo>
                  <a:lnTo>
                    <a:pt x="2059339" y="277554"/>
                  </a:lnTo>
                  <a:lnTo>
                    <a:pt x="2164976" y="277554"/>
                  </a:lnTo>
                </a:path>
                <a:path w="3481070" h="2054860" extrusionOk="0">
                  <a:moveTo>
                    <a:pt x="2112158" y="224693"/>
                  </a:moveTo>
                  <a:lnTo>
                    <a:pt x="2112158" y="224693"/>
                  </a:lnTo>
                  <a:lnTo>
                    <a:pt x="2112158" y="330441"/>
                  </a:lnTo>
                </a:path>
                <a:path w="3481070" h="2054860" extrusionOk="0">
                  <a:moveTo>
                    <a:pt x="2092439" y="404452"/>
                  </a:moveTo>
                  <a:lnTo>
                    <a:pt x="2092439" y="404452"/>
                  </a:lnTo>
                  <a:lnTo>
                    <a:pt x="2198076" y="404452"/>
                  </a:lnTo>
                </a:path>
                <a:path w="3481070" h="2054860" extrusionOk="0">
                  <a:moveTo>
                    <a:pt x="2145258" y="351566"/>
                  </a:moveTo>
                  <a:lnTo>
                    <a:pt x="2145258" y="351566"/>
                  </a:lnTo>
                  <a:lnTo>
                    <a:pt x="2145258" y="457314"/>
                  </a:lnTo>
                </a:path>
                <a:path w="3481070" h="2054860" extrusionOk="0">
                  <a:moveTo>
                    <a:pt x="2126782" y="376789"/>
                  </a:moveTo>
                  <a:lnTo>
                    <a:pt x="2126782" y="376789"/>
                  </a:lnTo>
                  <a:lnTo>
                    <a:pt x="2232419" y="376789"/>
                  </a:lnTo>
                </a:path>
                <a:path w="3481070" h="2054860" extrusionOk="0">
                  <a:moveTo>
                    <a:pt x="2179601" y="323903"/>
                  </a:moveTo>
                  <a:lnTo>
                    <a:pt x="2179601" y="323903"/>
                  </a:lnTo>
                  <a:lnTo>
                    <a:pt x="2179601" y="429651"/>
                  </a:lnTo>
                </a:path>
                <a:path w="3481070" h="2054860" extrusionOk="0">
                  <a:moveTo>
                    <a:pt x="2159711" y="191736"/>
                  </a:moveTo>
                  <a:lnTo>
                    <a:pt x="2159711" y="191736"/>
                  </a:lnTo>
                  <a:lnTo>
                    <a:pt x="2265544" y="191736"/>
                  </a:lnTo>
                </a:path>
                <a:path w="3481070" h="2054860" extrusionOk="0">
                  <a:moveTo>
                    <a:pt x="2212530" y="138875"/>
                  </a:moveTo>
                  <a:lnTo>
                    <a:pt x="2212530" y="138875"/>
                  </a:lnTo>
                  <a:lnTo>
                    <a:pt x="2212530" y="244598"/>
                  </a:lnTo>
                </a:path>
                <a:path w="3481070" h="2054860" extrusionOk="0">
                  <a:moveTo>
                    <a:pt x="2227154" y="758836"/>
                  </a:moveTo>
                  <a:lnTo>
                    <a:pt x="2227154" y="758836"/>
                  </a:lnTo>
                  <a:lnTo>
                    <a:pt x="2332792" y="758836"/>
                  </a:lnTo>
                </a:path>
                <a:path w="3481070" h="2054860" extrusionOk="0">
                  <a:moveTo>
                    <a:pt x="2279973" y="705962"/>
                  </a:moveTo>
                  <a:lnTo>
                    <a:pt x="2279973" y="705962"/>
                  </a:lnTo>
                  <a:lnTo>
                    <a:pt x="2279973" y="811710"/>
                  </a:lnTo>
                </a:path>
                <a:path w="3481070" h="2054860" extrusionOk="0">
                  <a:moveTo>
                    <a:pt x="2261473" y="938593"/>
                  </a:moveTo>
                  <a:lnTo>
                    <a:pt x="2261473" y="938593"/>
                  </a:lnTo>
                  <a:lnTo>
                    <a:pt x="2367135" y="938593"/>
                  </a:lnTo>
                </a:path>
                <a:path w="3481070" h="2054860" extrusionOk="0">
                  <a:moveTo>
                    <a:pt x="2314292" y="885728"/>
                  </a:moveTo>
                  <a:lnTo>
                    <a:pt x="2314292" y="885728"/>
                  </a:lnTo>
                  <a:lnTo>
                    <a:pt x="2314292" y="991447"/>
                  </a:lnTo>
                </a:path>
                <a:path w="3481070" h="2054860" extrusionOk="0">
                  <a:moveTo>
                    <a:pt x="2294573" y="493100"/>
                  </a:moveTo>
                  <a:lnTo>
                    <a:pt x="2294573" y="493100"/>
                  </a:lnTo>
                  <a:lnTo>
                    <a:pt x="2400235" y="493100"/>
                  </a:lnTo>
                </a:path>
                <a:path w="3481070" h="2054860" extrusionOk="0">
                  <a:moveTo>
                    <a:pt x="2347416" y="440214"/>
                  </a:moveTo>
                  <a:lnTo>
                    <a:pt x="2347416" y="440214"/>
                  </a:lnTo>
                  <a:lnTo>
                    <a:pt x="2347416" y="545961"/>
                  </a:lnTo>
                </a:path>
                <a:path w="3481070" h="2054860" extrusionOk="0">
                  <a:moveTo>
                    <a:pt x="2328916" y="360909"/>
                  </a:moveTo>
                  <a:lnTo>
                    <a:pt x="2328916" y="360909"/>
                  </a:lnTo>
                  <a:lnTo>
                    <a:pt x="2434578" y="360909"/>
                  </a:lnTo>
                </a:path>
                <a:path w="3481070" h="2054860" extrusionOk="0">
                  <a:moveTo>
                    <a:pt x="2381759" y="308047"/>
                  </a:moveTo>
                  <a:lnTo>
                    <a:pt x="2381759" y="308047"/>
                  </a:lnTo>
                  <a:lnTo>
                    <a:pt x="2381759" y="413795"/>
                  </a:lnTo>
                </a:path>
                <a:path w="3481070" h="2054860" extrusionOk="0">
                  <a:moveTo>
                    <a:pt x="2363259" y="436164"/>
                  </a:moveTo>
                  <a:lnTo>
                    <a:pt x="2363259" y="436164"/>
                  </a:lnTo>
                  <a:lnTo>
                    <a:pt x="2468921" y="436164"/>
                  </a:lnTo>
                </a:path>
                <a:path w="3481070" h="2054860" extrusionOk="0">
                  <a:moveTo>
                    <a:pt x="2416078" y="383302"/>
                  </a:moveTo>
                  <a:lnTo>
                    <a:pt x="2416078" y="383302"/>
                  </a:lnTo>
                  <a:lnTo>
                    <a:pt x="2416078" y="489026"/>
                  </a:lnTo>
                </a:path>
                <a:path w="3481070" h="2054860" extrusionOk="0">
                  <a:moveTo>
                    <a:pt x="2396189" y="563062"/>
                  </a:moveTo>
                  <a:lnTo>
                    <a:pt x="2396189" y="563062"/>
                  </a:lnTo>
                  <a:lnTo>
                    <a:pt x="2501850" y="563062"/>
                  </a:lnTo>
                </a:path>
                <a:path w="3481070" h="2054860" extrusionOk="0">
                  <a:moveTo>
                    <a:pt x="2449007" y="510175"/>
                  </a:moveTo>
                  <a:lnTo>
                    <a:pt x="2449007" y="510175"/>
                  </a:lnTo>
                  <a:lnTo>
                    <a:pt x="2449007" y="615923"/>
                  </a:lnTo>
                </a:path>
                <a:path w="3481070" h="2054860" extrusionOk="0">
                  <a:moveTo>
                    <a:pt x="2430507" y="768008"/>
                  </a:moveTo>
                  <a:lnTo>
                    <a:pt x="2430507" y="768008"/>
                  </a:lnTo>
                  <a:lnTo>
                    <a:pt x="2536169" y="768008"/>
                  </a:lnTo>
                </a:path>
                <a:path w="3481070" h="2054860" extrusionOk="0">
                  <a:moveTo>
                    <a:pt x="2483350" y="715134"/>
                  </a:moveTo>
                  <a:lnTo>
                    <a:pt x="2483350" y="715134"/>
                  </a:lnTo>
                  <a:lnTo>
                    <a:pt x="2483350" y="820872"/>
                  </a:lnTo>
                </a:path>
                <a:path w="3481070" h="2054860" extrusionOk="0">
                  <a:moveTo>
                    <a:pt x="2463632" y="557768"/>
                  </a:moveTo>
                  <a:lnTo>
                    <a:pt x="2463632" y="557768"/>
                  </a:lnTo>
                  <a:lnTo>
                    <a:pt x="2569269" y="557768"/>
                  </a:lnTo>
                </a:path>
                <a:path w="3481070" h="2054860" extrusionOk="0">
                  <a:moveTo>
                    <a:pt x="2516450" y="504906"/>
                  </a:moveTo>
                  <a:lnTo>
                    <a:pt x="2516450" y="504906"/>
                  </a:lnTo>
                  <a:lnTo>
                    <a:pt x="2516450" y="610630"/>
                  </a:lnTo>
                </a:path>
                <a:path w="3481070" h="2054860" extrusionOk="0">
                  <a:moveTo>
                    <a:pt x="2497950" y="503662"/>
                  </a:moveTo>
                  <a:lnTo>
                    <a:pt x="2497950" y="503662"/>
                  </a:lnTo>
                  <a:lnTo>
                    <a:pt x="2603612" y="503662"/>
                  </a:lnTo>
                </a:path>
                <a:path w="3481070" h="2054860" extrusionOk="0">
                  <a:moveTo>
                    <a:pt x="2550793" y="450801"/>
                  </a:moveTo>
                  <a:lnTo>
                    <a:pt x="2550793" y="450801"/>
                  </a:lnTo>
                  <a:lnTo>
                    <a:pt x="2550793" y="556524"/>
                  </a:lnTo>
                </a:path>
                <a:path w="3481070" h="2054860" extrusionOk="0">
                  <a:moveTo>
                    <a:pt x="2530880" y="994084"/>
                  </a:moveTo>
                  <a:lnTo>
                    <a:pt x="2530880" y="994084"/>
                  </a:lnTo>
                  <a:lnTo>
                    <a:pt x="2636712" y="994084"/>
                  </a:lnTo>
                </a:path>
                <a:path w="3481070" h="2054860" extrusionOk="0">
                  <a:moveTo>
                    <a:pt x="2583893" y="941239"/>
                  </a:moveTo>
                  <a:lnTo>
                    <a:pt x="2583893" y="941239"/>
                  </a:lnTo>
                  <a:lnTo>
                    <a:pt x="2583893" y="1046958"/>
                  </a:lnTo>
                </a:path>
                <a:path w="3481070" h="2054860" extrusionOk="0">
                  <a:moveTo>
                    <a:pt x="2565223" y="290776"/>
                  </a:moveTo>
                  <a:lnTo>
                    <a:pt x="2565223" y="290776"/>
                  </a:lnTo>
                  <a:lnTo>
                    <a:pt x="2671055" y="290776"/>
                  </a:lnTo>
                </a:path>
                <a:path w="3481070" h="2054860" extrusionOk="0">
                  <a:moveTo>
                    <a:pt x="2618236" y="237914"/>
                  </a:moveTo>
                  <a:lnTo>
                    <a:pt x="2618236" y="237914"/>
                  </a:lnTo>
                  <a:lnTo>
                    <a:pt x="2618236" y="343662"/>
                  </a:lnTo>
                </a:path>
                <a:path w="3481070" h="2054860" extrusionOk="0">
                  <a:moveTo>
                    <a:pt x="2598323" y="79304"/>
                  </a:moveTo>
                  <a:lnTo>
                    <a:pt x="2598323" y="79304"/>
                  </a:lnTo>
                  <a:lnTo>
                    <a:pt x="2703984" y="79304"/>
                  </a:lnTo>
                </a:path>
                <a:path w="3481070" h="2054860" extrusionOk="0">
                  <a:moveTo>
                    <a:pt x="2651141" y="26443"/>
                  </a:moveTo>
                  <a:lnTo>
                    <a:pt x="2651141" y="26443"/>
                  </a:lnTo>
                  <a:lnTo>
                    <a:pt x="2651141" y="132166"/>
                  </a:lnTo>
                </a:path>
                <a:path w="3481070" h="2054860" extrusionOk="0">
                  <a:moveTo>
                    <a:pt x="2632666" y="206178"/>
                  </a:moveTo>
                  <a:lnTo>
                    <a:pt x="2632666" y="206178"/>
                  </a:lnTo>
                  <a:lnTo>
                    <a:pt x="2738327" y="206178"/>
                  </a:lnTo>
                </a:path>
                <a:path w="3481070" h="2054860" extrusionOk="0">
                  <a:moveTo>
                    <a:pt x="2685484" y="153316"/>
                  </a:moveTo>
                  <a:lnTo>
                    <a:pt x="2685484" y="153316"/>
                  </a:lnTo>
                  <a:lnTo>
                    <a:pt x="2685484" y="259064"/>
                  </a:lnTo>
                </a:path>
                <a:path w="3481070" h="2054860" extrusionOk="0">
                  <a:moveTo>
                    <a:pt x="2667009" y="696619"/>
                  </a:moveTo>
                  <a:lnTo>
                    <a:pt x="2667009" y="696619"/>
                  </a:lnTo>
                  <a:lnTo>
                    <a:pt x="2772646" y="696619"/>
                  </a:lnTo>
                </a:path>
                <a:path w="3481070" h="2054860" extrusionOk="0">
                  <a:moveTo>
                    <a:pt x="2719827" y="643757"/>
                  </a:moveTo>
                  <a:lnTo>
                    <a:pt x="2719827" y="643757"/>
                  </a:lnTo>
                  <a:lnTo>
                    <a:pt x="2719827" y="749503"/>
                  </a:lnTo>
                </a:path>
                <a:path w="3481070" h="2054860" extrusionOk="0">
                  <a:moveTo>
                    <a:pt x="2700109" y="851362"/>
                  </a:moveTo>
                  <a:lnTo>
                    <a:pt x="2700109" y="851362"/>
                  </a:lnTo>
                  <a:lnTo>
                    <a:pt x="2805746" y="851362"/>
                  </a:lnTo>
                </a:path>
                <a:path w="3481070" h="2054860" extrusionOk="0">
                  <a:moveTo>
                    <a:pt x="2752927" y="798488"/>
                  </a:moveTo>
                  <a:lnTo>
                    <a:pt x="2752927" y="798488"/>
                  </a:lnTo>
                  <a:lnTo>
                    <a:pt x="2752927" y="904226"/>
                  </a:lnTo>
                </a:path>
                <a:path w="3481070" h="2054860" extrusionOk="0">
                  <a:moveTo>
                    <a:pt x="2734427" y="770647"/>
                  </a:moveTo>
                  <a:lnTo>
                    <a:pt x="2734427" y="770647"/>
                  </a:lnTo>
                  <a:lnTo>
                    <a:pt x="2840089" y="770647"/>
                  </a:lnTo>
                </a:path>
                <a:path w="3481070" h="2054860" extrusionOk="0">
                  <a:moveTo>
                    <a:pt x="2787270" y="717793"/>
                  </a:moveTo>
                  <a:lnTo>
                    <a:pt x="2787270" y="717793"/>
                  </a:lnTo>
                  <a:lnTo>
                    <a:pt x="2787270" y="823521"/>
                  </a:lnTo>
                </a:path>
                <a:path w="3481070" h="2054860" extrusionOk="0">
                  <a:moveTo>
                    <a:pt x="2767357" y="1858632"/>
                  </a:moveTo>
                  <a:lnTo>
                    <a:pt x="2767357" y="1858632"/>
                  </a:lnTo>
                  <a:lnTo>
                    <a:pt x="2873018" y="1858632"/>
                  </a:lnTo>
                </a:path>
                <a:path w="3481070" h="2054860" extrusionOk="0">
                  <a:moveTo>
                    <a:pt x="2820200" y="1805741"/>
                  </a:moveTo>
                  <a:lnTo>
                    <a:pt x="2820200" y="1805741"/>
                  </a:lnTo>
                  <a:lnTo>
                    <a:pt x="2820200" y="1911496"/>
                  </a:lnTo>
                </a:path>
                <a:path w="3481070" h="2054860" extrusionOk="0">
                  <a:moveTo>
                    <a:pt x="2801700" y="375374"/>
                  </a:moveTo>
                  <a:lnTo>
                    <a:pt x="2801700" y="375374"/>
                  </a:lnTo>
                  <a:lnTo>
                    <a:pt x="2907361" y="375374"/>
                  </a:lnTo>
                </a:path>
                <a:path w="3481070" h="2054860" extrusionOk="0">
                  <a:moveTo>
                    <a:pt x="2854518" y="322488"/>
                  </a:moveTo>
                  <a:lnTo>
                    <a:pt x="2854518" y="322488"/>
                  </a:lnTo>
                  <a:lnTo>
                    <a:pt x="2854518" y="428236"/>
                  </a:lnTo>
                </a:path>
                <a:path w="3481070" h="2054860" extrusionOk="0">
                  <a:moveTo>
                    <a:pt x="2834824" y="1048283"/>
                  </a:moveTo>
                  <a:lnTo>
                    <a:pt x="2834824" y="1048283"/>
                  </a:lnTo>
                  <a:lnTo>
                    <a:pt x="2940461" y="1048283"/>
                  </a:lnTo>
                </a:path>
                <a:path w="3481070" h="2054860" extrusionOk="0">
                  <a:moveTo>
                    <a:pt x="2887643" y="995409"/>
                  </a:moveTo>
                  <a:lnTo>
                    <a:pt x="2887643" y="995409"/>
                  </a:lnTo>
                  <a:lnTo>
                    <a:pt x="2887643" y="1101166"/>
                  </a:lnTo>
                </a:path>
                <a:path w="3481070" h="2054860" extrusionOk="0">
                  <a:moveTo>
                    <a:pt x="2869143" y="474585"/>
                  </a:moveTo>
                  <a:lnTo>
                    <a:pt x="2869143" y="474585"/>
                  </a:lnTo>
                  <a:lnTo>
                    <a:pt x="2974804" y="474585"/>
                  </a:lnTo>
                </a:path>
                <a:path w="3481070" h="2054860" extrusionOk="0">
                  <a:moveTo>
                    <a:pt x="2921961" y="421723"/>
                  </a:moveTo>
                  <a:lnTo>
                    <a:pt x="2921961" y="421723"/>
                  </a:lnTo>
                  <a:lnTo>
                    <a:pt x="2921961" y="527446"/>
                  </a:lnTo>
                </a:path>
                <a:path w="3481070" h="2054860" extrusionOk="0">
                  <a:moveTo>
                    <a:pt x="2902072" y="939829"/>
                  </a:moveTo>
                  <a:lnTo>
                    <a:pt x="2902072" y="939829"/>
                  </a:lnTo>
                  <a:lnTo>
                    <a:pt x="3007904" y="939829"/>
                  </a:lnTo>
                </a:path>
                <a:path w="3481070" h="2054860" extrusionOk="0">
                  <a:moveTo>
                    <a:pt x="2955086" y="886958"/>
                  </a:moveTo>
                  <a:lnTo>
                    <a:pt x="2955086" y="886958"/>
                  </a:lnTo>
                  <a:lnTo>
                    <a:pt x="2955086" y="992772"/>
                  </a:lnTo>
                </a:path>
                <a:path w="3481070" h="2054860" extrusionOk="0">
                  <a:moveTo>
                    <a:pt x="2936586" y="987466"/>
                  </a:moveTo>
                  <a:lnTo>
                    <a:pt x="2936586" y="987466"/>
                  </a:lnTo>
                  <a:lnTo>
                    <a:pt x="3042247" y="987466"/>
                  </a:lnTo>
                </a:path>
                <a:path w="3481070" h="2054860" extrusionOk="0">
                  <a:moveTo>
                    <a:pt x="2989404" y="934543"/>
                  </a:moveTo>
                  <a:lnTo>
                    <a:pt x="2989404" y="934543"/>
                  </a:lnTo>
                  <a:lnTo>
                    <a:pt x="2989404" y="1040347"/>
                  </a:lnTo>
                </a:path>
                <a:path w="3481070" h="2054860" extrusionOk="0">
                  <a:moveTo>
                    <a:pt x="2970929" y="725709"/>
                  </a:moveTo>
                  <a:lnTo>
                    <a:pt x="2970929" y="725709"/>
                  </a:lnTo>
                  <a:lnTo>
                    <a:pt x="3076566" y="725709"/>
                  </a:lnTo>
                </a:path>
                <a:path w="3481070" h="2054860" extrusionOk="0">
                  <a:moveTo>
                    <a:pt x="3023747" y="672835"/>
                  </a:moveTo>
                  <a:lnTo>
                    <a:pt x="3023747" y="672835"/>
                  </a:lnTo>
                  <a:lnTo>
                    <a:pt x="3023747" y="778583"/>
                  </a:lnTo>
                </a:path>
                <a:path w="3481070" h="2054860" extrusionOk="0">
                  <a:moveTo>
                    <a:pt x="3003858" y="826158"/>
                  </a:moveTo>
                  <a:lnTo>
                    <a:pt x="3003858" y="826158"/>
                  </a:lnTo>
                  <a:lnTo>
                    <a:pt x="3109495" y="826158"/>
                  </a:lnTo>
                </a:path>
                <a:path w="3481070" h="2054860" extrusionOk="0">
                  <a:moveTo>
                    <a:pt x="3056677" y="773294"/>
                  </a:moveTo>
                  <a:lnTo>
                    <a:pt x="3056677" y="773294"/>
                  </a:lnTo>
                  <a:lnTo>
                    <a:pt x="3056677" y="879032"/>
                  </a:lnTo>
                </a:path>
                <a:path w="3481070" h="2054860" extrusionOk="0">
                  <a:moveTo>
                    <a:pt x="3038201" y="954451"/>
                  </a:moveTo>
                  <a:lnTo>
                    <a:pt x="3038201" y="954451"/>
                  </a:lnTo>
                  <a:lnTo>
                    <a:pt x="3143838" y="954451"/>
                  </a:lnTo>
                </a:path>
                <a:path w="3481070" h="2054860" extrusionOk="0">
                  <a:moveTo>
                    <a:pt x="3091020" y="901587"/>
                  </a:moveTo>
                  <a:lnTo>
                    <a:pt x="3091020" y="901587"/>
                  </a:lnTo>
                  <a:lnTo>
                    <a:pt x="3091020" y="1007306"/>
                  </a:lnTo>
                </a:path>
                <a:path w="3481070" h="2054860" extrusionOk="0">
                  <a:moveTo>
                    <a:pt x="3071301" y="666321"/>
                  </a:moveTo>
                  <a:lnTo>
                    <a:pt x="3071301" y="666321"/>
                  </a:lnTo>
                  <a:lnTo>
                    <a:pt x="3176938" y="666321"/>
                  </a:lnTo>
                </a:path>
                <a:path w="3481070" h="2054860" extrusionOk="0">
                  <a:moveTo>
                    <a:pt x="3124120" y="613265"/>
                  </a:moveTo>
                  <a:lnTo>
                    <a:pt x="3124120" y="613265"/>
                  </a:lnTo>
                  <a:lnTo>
                    <a:pt x="3124120" y="719193"/>
                  </a:lnTo>
                </a:path>
                <a:path w="3481070" h="2054860" extrusionOk="0">
                  <a:moveTo>
                    <a:pt x="3105620" y="429651"/>
                  </a:moveTo>
                  <a:lnTo>
                    <a:pt x="3105620" y="429651"/>
                  </a:lnTo>
                  <a:lnTo>
                    <a:pt x="3211281" y="429651"/>
                  </a:lnTo>
                </a:path>
                <a:path w="3481070" h="2054860" extrusionOk="0">
                  <a:moveTo>
                    <a:pt x="3158463" y="376789"/>
                  </a:moveTo>
                  <a:lnTo>
                    <a:pt x="3158463" y="376789"/>
                  </a:lnTo>
                  <a:lnTo>
                    <a:pt x="3158463" y="482513"/>
                  </a:lnTo>
                </a:path>
                <a:path w="3481070" h="2054860" extrusionOk="0">
                  <a:moveTo>
                    <a:pt x="3138549" y="789155"/>
                  </a:moveTo>
                  <a:lnTo>
                    <a:pt x="3138549" y="789155"/>
                  </a:lnTo>
                  <a:lnTo>
                    <a:pt x="3244211" y="789155"/>
                  </a:lnTo>
                </a:path>
                <a:path w="3481070" h="2054860" extrusionOk="0">
                  <a:moveTo>
                    <a:pt x="3191392" y="736281"/>
                  </a:moveTo>
                  <a:lnTo>
                    <a:pt x="3191392" y="736281"/>
                  </a:lnTo>
                  <a:lnTo>
                    <a:pt x="3191392" y="842019"/>
                  </a:lnTo>
                </a:path>
                <a:path w="3481070" h="2054860" extrusionOk="0">
                  <a:moveTo>
                    <a:pt x="3172892" y="1307391"/>
                  </a:moveTo>
                  <a:lnTo>
                    <a:pt x="3172892" y="1307391"/>
                  </a:lnTo>
                  <a:lnTo>
                    <a:pt x="3278724" y="1307391"/>
                  </a:lnTo>
                </a:path>
                <a:path w="3481070" h="2054860" extrusionOk="0">
                  <a:moveTo>
                    <a:pt x="3225711" y="1254500"/>
                  </a:moveTo>
                  <a:lnTo>
                    <a:pt x="3225711" y="1254500"/>
                  </a:lnTo>
                  <a:lnTo>
                    <a:pt x="3225711" y="1360255"/>
                  </a:lnTo>
                </a:path>
                <a:path w="3481070" h="2054860" extrusionOk="0">
                  <a:moveTo>
                    <a:pt x="3205992" y="136216"/>
                  </a:moveTo>
                  <a:lnTo>
                    <a:pt x="3205992" y="136216"/>
                  </a:lnTo>
                  <a:lnTo>
                    <a:pt x="3311654" y="136216"/>
                  </a:lnTo>
                </a:path>
                <a:path w="3481070" h="2054860" extrusionOk="0">
                  <a:moveTo>
                    <a:pt x="3258811" y="83183"/>
                  </a:moveTo>
                  <a:lnTo>
                    <a:pt x="3258811" y="83183"/>
                  </a:lnTo>
                  <a:lnTo>
                    <a:pt x="3258811" y="189102"/>
                  </a:lnTo>
                </a:path>
                <a:path w="3481070" h="2054860" extrusionOk="0">
                  <a:moveTo>
                    <a:pt x="3240335" y="573624"/>
                  </a:moveTo>
                  <a:lnTo>
                    <a:pt x="3240335" y="573624"/>
                  </a:lnTo>
                  <a:lnTo>
                    <a:pt x="3345972" y="573624"/>
                  </a:lnTo>
                </a:path>
                <a:path w="3481070" h="2054860" extrusionOk="0">
                  <a:moveTo>
                    <a:pt x="3293154" y="520762"/>
                  </a:moveTo>
                  <a:lnTo>
                    <a:pt x="3293154" y="520762"/>
                  </a:lnTo>
                  <a:lnTo>
                    <a:pt x="3293154" y="626486"/>
                  </a:lnTo>
                </a:path>
                <a:path w="3481070" h="2054860" extrusionOk="0">
                  <a:moveTo>
                    <a:pt x="3274678" y="2001393"/>
                  </a:moveTo>
                  <a:lnTo>
                    <a:pt x="3274678" y="2001393"/>
                  </a:lnTo>
                  <a:lnTo>
                    <a:pt x="3380315" y="2001393"/>
                  </a:lnTo>
                </a:path>
                <a:path w="3481070" h="2054860" extrusionOk="0">
                  <a:moveTo>
                    <a:pt x="3327497" y="1948521"/>
                  </a:moveTo>
                  <a:lnTo>
                    <a:pt x="3327497" y="1948521"/>
                  </a:lnTo>
                  <a:lnTo>
                    <a:pt x="3327497" y="2054276"/>
                  </a:lnTo>
                </a:path>
                <a:path w="3481070" h="2054860" extrusionOk="0">
                  <a:moveTo>
                    <a:pt x="3307778" y="1089250"/>
                  </a:moveTo>
                  <a:lnTo>
                    <a:pt x="3307778" y="1089250"/>
                  </a:lnTo>
                  <a:lnTo>
                    <a:pt x="3413415" y="1089250"/>
                  </a:lnTo>
                </a:path>
                <a:path w="3481070" h="2054860" extrusionOk="0">
                  <a:moveTo>
                    <a:pt x="3360597" y="1036386"/>
                  </a:moveTo>
                  <a:lnTo>
                    <a:pt x="3360597" y="1036386"/>
                  </a:lnTo>
                  <a:lnTo>
                    <a:pt x="3360597" y="1142141"/>
                  </a:lnTo>
                </a:path>
                <a:path w="3481070" h="2054860" extrusionOk="0">
                  <a:moveTo>
                    <a:pt x="3342097" y="1840126"/>
                  </a:moveTo>
                  <a:lnTo>
                    <a:pt x="3342097" y="1840126"/>
                  </a:lnTo>
                  <a:lnTo>
                    <a:pt x="3447758" y="1840126"/>
                  </a:lnTo>
                </a:path>
                <a:path w="3481070" h="2054860" extrusionOk="0">
                  <a:moveTo>
                    <a:pt x="3394940" y="1787243"/>
                  </a:moveTo>
                  <a:lnTo>
                    <a:pt x="3394940" y="1787243"/>
                  </a:lnTo>
                  <a:lnTo>
                    <a:pt x="3394940" y="1892998"/>
                  </a:lnTo>
                </a:path>
                <a:path w="3481070" h="2054860" extrusionOk="0">
                  <a:moveTo>
                    <a:pt x="3375026" y="226107"/>
                  </a:moveTo>
                  <a:lnTo>
                    <a:pt x="3375026" y="226107"/>
                  </a:lnTo>
                  <a:lnTo>
                    <a:pt x="3480688" y="226107"/>
                  </a:lnTo>
                </a:path>
                <a:path w="3481070" h="2054860" extrusionOk="0">
                  <a:moveTo>
                    <a:pt x="3427869" y="173221"/>
                  </a:moveTo>
                  <a:lnTo>
                    <a:pt x="3427869" y="173221"/>
                  </a:lnTo>
                  <a:lnTo>
                    <a:pt x="3427869" y="278969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5573458" y="4075129"/>
              <a:ext cx="3375025" cy="267335"/>
            </a:xfrm>
            <a:custGeom>
              <a:avLst/>
              <a:gdLst/>
              <a:ahLst/>
              <a:cxnLst/>
              <a:rect l="l" t="t" r="r" b="b"/>
              <a:pathLst>
                <a:path w="3375025" h="267335" extrusionOk="0">
                  <a:moveTo>
                    <a:pt x="0" y="0"/>
                  </a:moveTo>
                  <a:lnTo>
                    <a:pt x="0" y="0"/>
                  </a:lnTo>
                  <a:lnTo>
                    <a:pt x="3375026" y="266980"/>
                  </a:ln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5573458" y="4207293"/>
              <a:ext cx="3375025" cy="0"/>
            </a:xfrm>
            <a:custGeom>
              <a:avLst/>
              <a:gdLst/>
              <a:ahLst/>
              <a:cxnLst/>
              <a:rect l="l" t="t" r="r" b="b"/>
              <a:pathLst>
                <a:path w="33750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375026" y="0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5660619" y="5013700"/>
              <a:ext cx="2324100" cy="680085"/>
            </a:xfrm>
            <a:custGeom>
              <a:avLst/>
              <a:gdLst/>
              <a:ahLst/>
              <a:cxnLst/>
              <a:rect l="l" t="t" r="r" b="b"/>
              <a:pathLst>
                <a:path w="2324100" h="680085" extrusionOk="0">
                  <a:moveTo>
                    <a:pt x="0" y="679467"/>
                  </a:moveTo>
                  <a:lnTo>
                    <a:pt x="0" y="679467"/>
                  </a:lnTo>
                  <a:lnTo>
                    <a:pt x="2323627" y="679467"/>
                  </a:lnTo>
                </a:path>
                <a:path w="2324100" h="680085" extrusionOk="0">
                  <a:moveTo>
                    <a:pt x="0" y="0"/>
                  </a:moveTo>
                  <a:lnTo>
                    <a:pt x="0" y="0"/>
                  </a:lnTo>
                  <a:lnTo>
                    <a:pt x="2323627" y="0"/>
                  </a:lnTo>
                </a:path>
                <a:path w="2324100" h="680085" extrusionOk="0">
                  <a:moveTo>
                    <a:pt x="0" y="679467"/>
                  </a:moveTo>
                  <a:lnTo>
                    <a:pt x="0" y="679467"/>
                  </a:lnTo>
                  <a:lnTo>
                    <a:pt x="0" y="0"/>
                  </a:lnTo>
                </a:path>
                <a:path w="2324100" h="680085" extrusionOk="0">
                  <a:moveTo>
                    <a:pt x="2323627" y="679467"/>
                  </a:moveTo>
                  <a:lnTo>
                    <a:pt x="2323627" y="679467"/>
                  </a:lnTo>
                  <a:lnTo>
                    <a:pt x="2323627" y="0"/>
                  </a:lnTo>
                </a:path>
                <a:path w="2324100" h="680085" extrusionOk="0">
                  <a:moveTo>
                    <a:pt x="0" y="679467"/>
                  </a:moveTo>
                  <a:lnTo>
                    <a:pt x="0" y="679467"/>
                  </a:lnTo>
                  <a:lnTo>
                    <a:pt x="2323627" y="679467"/>
                  </a:lnTo>
                </a:path>
                <a:path w="2324100" h="680085" extrusionOk="0">
                  <a:moveTo>
                    <a:pt x="0" y="679467"/>
                  </a:moveTo>
                  <a:lnTo>
                    <a:pt x="0" y="679467"/>
                  </a:lnTo>
                  <a:lnTo>
                    <a:pt x="0" y="0"/>
                  </a:lnTo>
                </a:path>
                <a:path w="2324100" h="680085" extrusionOk="0">
                  <a:moveTo>
                    <a:pt x="0" y="679467"/>
                  </a:moveTo>
                  <a:lnTo>
                    <a:pt x="0" y="679467"/>
                  </a:lnTo>
                  <a:lnTo>
                    <a:pt x="2323627" y="679467"/>
                  </a:lnTo>
                </a:path>
                <a:path w="2324100" h="680085" extrusionOk="0">
                  <a:moveTo>
                    <a:pt x="0" y="0"/>
                  </a:moveTo>
                  <a:lnTo>
                    <a:pt x="0" y="0"/>
                  </a:lnTo>
                  <a:lnTo>
                    <a:pt x="2323627" y="0"/>
                  </a:lnTo>
                </a:path>
                <a:path w="2324100" h="680085" extrusionOk="0">
                  <a:moveTo>
                    <a:pt x="0" y="679467"/>
                  </a:moveTo>
                  <a:lnTo>
                    <a:pt x="0" y="679467"/>
                  </a:lnTo>
                  <a:lnTo>
                    <a:pt x="0" y="0"/>
                  </a:lnTo>
                </a:path>
                <a:path w="2324100" h="680085" extrusionOk="0">
                  <a:moveTo>
                    <a:pt x="2323627" y="679467"/>
                  </a:moveTo>
                  <a:lnTo>
                    <a:pt x="2323627" y="679467"/>
                  </a:lnTo>
                  <a:lnTo>
                    <a:pt x="232362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25" name="Google Shape;825;p32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9420" y="5086417"/>
              <a:ext cx="84562" cy="991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32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6463784" y="5055993"/>
              <a:ext cx="171711" cy="163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7" name="Google Shape;827;p32"/>
            <p:cNvSpPr/>
            <p:nvPr/>
          </p:nvSpPr>
          <p:spPr>
            <a:xfrm>
              <a:off x="6659283" y="5055996"/>
              <a:ext cx="15875" cy="125730"/>
            </a:xfrm>
            <a:custGeom>
              <a:avLst/>
              <a:gdLst/>
              <a:ahLst/>
              <a:cxnLst/>
              <a:rect l="l" t="t" r="r" b="b"/>
              <a:pathLst>
                <a:path w="15875" h="125729" extrusionOk="0">
                  <a:moveTo>
                    <a:pt x="15849" y="34391"/>
                  </a:moveTo>
                  <a:lnTo>
                    <a:pt x="0" y="34391"/>
                  </a:lnTo>
                  <a:lnTo>
                    <a:pt x="0" y="125590"/>
                  </a:lnTo>
                  <a:lnTo>
                    <a:pt x="15849" y="125590"/>
                  </a:lnTo>
                  <a:lnTo>
                    <a:pt x="15849" y="34391"/>
                  </a:lnTo>
                  <a:close/>
                </a:path>
                <a:path w="15875" h="125729" extrusionOk="0">
                  <a:moveTo>
                    <a:pt x="15849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15849" y="17183"/>
                  </a:lnTo>
                  <a:lnTo>
                    <a:pt x="158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28" name="Google Shape;828;p32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6697577" y="5055993"/>
              <a:ext cx="212726" cy="128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32"/>
            <p:cNvSpPr/>
            <p:nvPr/>
          </p:nvSpPr>
          <p:spPr>
            <a:xfrm>
              <a:off x="6936712" y="5163073"/>
              <a:ext cx="19050" cy="45085"/>
            </a:xfrm>
            <a:custGeom>
              <a:avLst/>
              <a:gdLst/>
              <a:ahLst/>
              <a:cxnLst/>
              <a:rect l="l" t="t" r="r" b="b"/>
              <a:pathLst>
                <a:path w="19050" h="45085" extrusionOk="0">
                  <a:moveTo>
                    <a:pt x="18482" y="0"/>
                  </a:moveTo>
                  <a:lnTo>
                    <a:pt x="0" y="0"/>
                  </a:lnTo>
                  <a:lnTo>
                    <a:pt x="0" y="18507"/>
                  </a:lnTo>
                  <a:lnTo>
                    <a:pt x="9168" y="18507"/>
                  </a:lnTo>
                  <a:lnTo>
                    <a:pt x="9168" y="25126"/>
                  </a:lnTo>
                  <a:lnTo>
                    <a:pt x="7924" y="27776"/>
                  </a:lnTo>
                  <a:lnTo>
                    <a:pt x="6510" y="33061"/>
                  </a:lnTo>
                  <a:lnTo>
                    <a:pt x="3876" y="35700"/>
                  </a:lnTo>
                  <a:lnTo>
                    <a:pt x="0" y="37024"/>
                  </a:lnTo>
                  <a:lnTo>
                    <a:pt x="0" y="44959"/>
                  </a:lnTo>
                  <a:lnTo>
                    <a:pt x="18482" y="23813"/>
                  </a:lnTo>
                  <a:lnTo>
                    <a:pt x="184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30" name="Google Shape;830;p32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7031784" y="5059965"/>
              <a:ext cx="79248" cy="159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32"/>
            <p:cNvSpPr/>
            <p:nvPr/>
          </p:nvSpPr>
          <p:spPr>
            <a:xfrm>
              <a:off x="7130930" y="5172321"/>
              <a:ext cx="36195" cy="98425"/>
            </a:xfrm>
            <a:custGeom>
              <a:avLst/>
              <a:gdLst/>
              <a:ahLst/>
              <a:cxnLst/>
              <a:rect l="l" t="t" r="r" b="b"/>
              <a:pathLst>
                <a:path w="36195" h="98425" extrusionOk="0">
                  <a:moveTo>
                    <a:pt x="35575" y="0"/>
                  </a:moveTo>
                  <a:lnTo>
                    <a:pt x="26407" y="0"/>
                  </a:lnTo>
                  <a:lnTo>
                    <a:pt x="23774" y="7934"/>
                  </a:lnTo>
                  <a:lnTo>
                    <a:pt x="21140" y="11897"/>
                  </a:lnTo>
                  <a:lnTo>
                    <a:pt x="18482" y="14565"/>
                  </a:lnTo>
                  <a:lnTo>
                    <a:pt x="14434" y="15878"/>
                  </a:lnTo>
                  <a:lnTo>
                    <a:pt x="7924" y="17203"/>
                  </a:lnTo>
                  <a:lnTo>
                    <a:pt x="0" y="18528"/>
                  </a:lnTo>
                  <a:lnTo>
                    <a:pt x="0" y="27776"/>
                  </a:lnTo>
                  <a:lnTo>
                    <a:pt x="22359" y="27776"/>
                  </a:lnTo>
                  <a:lnTo>
                    <a:pt x="22359" y="97831"/>
                  </a:lnTo>
                  <a:lnTo>
                    <a:pt x="35575" y="97831"/>
                  </a:lnTo>
                  <a:lnTo>
                    <a:pt x="355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32" name="Google Shape;832;p32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7202253" y="5058641"/>
              <a:ext cx="289290" cy="126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32"/>
            <p:cNvSpPr/>
            <p:nvPr/>
          </p:nvSpPr>
          <p:spPr>
            <a:xfrm>
              <a:off x="7513904" y="5058651"/>
              <a:ext cx="96520" cy="123189"/>
            </a:xfrm>
            <a:custGeom>
              <a:avLst/>
              <a:gdLst/>
              <a:ahLst/>
              <a:cxnLst/>
              <a:rect l="l" t="t" r="r" b="b"/>
              <a:pathLst>
                <a:path w="96520" h="123189" extrusionOk="0">
                  <a:moveTo>
                    <a:pt x="17259" y="104432"/>
                  </a:moveTo>
                  <a:lnTo>
                    <a:pt x="0" y="104432"/>
                  </a:lnTo>
                  <a:lnTo>
                    <a:pt x="0" y="122936"/>
                  </a:lnTo>
                  <a:lnTo>
                    <a:pt x="17259" y="122936"/>
                  </a:lnTo>
                  <a:lnTo>
                    <a:pt x="17259" y="104432"/>
                  </a:lnTo>
                  <a:close/>
                </a:path>
                <a:path w="96520" h="123189" extrusionOk="0">
                  <a:moveTo>
                    <a:pt x="96507" y="0"/>
                  </a:moveTo>
                  <a:lnTo>
                    <a:pt x="83286" y="0"/>
                  </a:lnTo>
                  <a:lnTo>
                    <a:pt x="81876" y="10566"/>
                  </a:lnTo>
                  <a:lnTo>
                    <a:pt x="78003" y="15849"/>
                  </a:lnTo>
                  <a:lnTo>
                    <a:pt x="73952" y="18503"/>
                  </a:lnTo>
                  <a:lnTo>
                    <a:pt x="68681" y="21145"/>
                  </a:lnTo>
                  <a:lnTo>
                    <a:pt x="62153" y="22466"/>
                  </a:lnTo>
                  <a:lnTo>
                    <a:pt x="50177" y="23799"/>
                  </a:lnTo>
                  <a:lnTo>
                    <a:pt x="50177" y="35699"/>
                  </a:lnTo>
                  <a:lnTo>
                    <a:pt x="79248" y="35699"/>
                  </a:lnTo>
                  <a:lnTo>
                    <a:pt x="79248" y="122936"/>
                  </a:lnTo>
                  <a:lnTo>
                    <a:pt x="96507" y="122936"/>
                  </a:lnTo>
                  <a:lnTo>
                    <a:pt x="965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34" name="Google Shape;834;p32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5977661" y="5140599"/>
              <a:ext cx="113614" cy="113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32"/>
            <p:cNvSpPr/>
            <p:nvPr/>
          </p:nvSpPr>
          <p:spPr>
            <a:xfrm>
              <a:off x="6359411" y="5367985"/>
              <a:ext cx="585470" cy="127000"/>
            </a:xfrm>
            <a:custGeom>
              <a:avLst/>
              <a:gdLst/>
              <a:ahLst/>
              <a:cxnLst/>
              <a:rect l="l" t="t" r="r" b="b"/>
              <a:pathLst>
                <a:path w="585470" h="127000" extrusionOk="0">
                  <a:moveTo>
                    <a:pt x="84569" y="37020"/>
                  </a:moveTo>
                  <a:lnTo>
                    <a:pt x="62585" y="2971"/>
                  </a:lnTo>
                  <a:lnTo>
                    <a:pt x="44919" y="0"/>
                  </a:lnTo>
                  <a:lnTo>
                    <a:pt x="33032" y="1219"/>
                  </a:lnTo>
                  <a:lnTo>
                    <a:pt x="4457" y="29756"/>
                  </a:lnTo>
                  <a:lnTo>
                    <a:pt x="2641" y="44958"/>
                  </a:lnTo>
                  <a:lnTo>
                    <a:pt x="18516" y="44958"/>
                  </a:lnTo>
                  <a:lnTo>
                    <a:pt x="18516" y="37020"/>
                  </a:lnTo>
                  <a:lnTo>
                    <a:pt x="19824" y="30403"/>
                  </a:lnTo>
                  <a:lnTo>
                    <a:pt x="25971" y="21234"/>
                  </a:lnTo>
                  <a:lnTo>
                    <a:pt x="30721" y="17513"/>
                  </a:lnTo>
                  <a:lnTo>
                    <a:pt x="36944" y="15278"/>
                  </a:lnTo>
                  <a:lnTo>
                    <a:pt x="44919" y="14528"/>
                  </a:lnTo>
                  <a:lnTo>
                    <a:pt x="51523" y="14528"/>
                  </a:lnTo>
                  <a:lnTo>
                    <a:pt x="56794" y="15849"/>
                  </a:lnTo>
                  <a:lnTo>
                    <a:pt x="60769" y="21145"/>
                  </a:lnTo>
                  <a:lnTo>
                    <a:pt x="66065" y="25120"/>
                  </a:lnTo>
                  <a:lnTo>
                    <a:pt x="67373" y="30403"/>
                  </a:lnTo>
                  <a:lnTo>
                    <a:pt x="67373" y="43624"/>
                  </a:lnTo>
                  <a:lnTo>
                    <a:pt x="66065" y="48920"/>
                  </a:lnTo>
                  <a:lnTo>
                    <a:pt x="58140" y="56845"/>
                  </a:lnTo>
                  <a:lnTo>
                    <a:pt x="52844" y="60807"/>
                  </a:lnTo>
                  <a:lnTo>
                    <a:pt x="44919" y="64770"/>
                  </a:lnTo>
                  <a:lnTo>
                    <a:pt x="29070" y="74028"/>
                  </a:lnTo>
                  <a:lnTo>
                    <a:pt x="3898" y="102692"/>
                  </a:lnTo>
                  <a:lnTo>
                    <a:pt x="0" y="124256"/>
                  </a:lnTo>
                  <a:lnTo>
                    <a:pt x="84569" y="124256"/>
                  </a:lnTo>
                  <a:lnTo>
                    <a:pt x="84569" y="108394"/>
                  </a:lnTo>
                  <a:lnTo>
                    <a:pt x="17195" y="108394"/>
                  </a:lnTo>
                  <a:lnTo>
                    <a:pt x="18516" y="103098"/>
                  </a:lnTo>
                  <a:lnTo>
                    <a:pt x="22466" y="97815"/>
                  </a:lnTo>
                  <a:lnTo>
                    <a:pt x="27749" y="92532"/>
                  </a:lnTo>
                  <a:lnTo>
                    <a:pt x="35674" y="87249"/>
                  </a:lnTo>
                  <a:lnTo>
                    <a:pt x="40944" y="83286"/>
                  </a:lnTo>
                  <a:lnTo>
                    <a:pt x="73964" y="62141"/>
                  </a:lnTo>
                  <a:lnTo>
                    <a:pt x="84023" y="43916"/>
                  </a:lnTo>
                  <a:lnTo>
                    <a:pt x="84569" y="37020"/>
                  </a:lnTo>
                  <a:close/>
                </a:path>
                <a:path w="585470" h="127000" extrusionOk="0">
                  <a:moveTo>
                    <a:pt x="190220" y="71386"/>
                  </a:moveTo>
                  <a:lnTo>
                    <a:pt x="100393" y="71386"/>
                  </a:lnTo>
                  <a:lnTo>
                    <a:pt x="100393" y="85915"/>
                  </a:lnTo>
                  <a:lnTo>
                    <a:pt x="190220" y="85915"/>
                  </a:lnTo>
                  <a:lnTo>
                    <a:pt x="190220" y="71386"/>
                  </a:lnTo>
                  <a:close/>
                </a:path>
                <a:path w="585470" h="127000" extrusionOk="0">
                  <a:moveTo>
                    <a:pt x="281368" y="55524"/>
                  </a:moveTo>
                  <a:lnTo>
                    <a:pt x="280060" y="47586"/>
                  </a:lnTo>
                  <a:lnTo>
                    <a:pt x="277393" y="43624"/>
                  </a:lnTo>
                  <a:lnTo>
                    <a:pt x="273456" y="37452"/>
                  </a:lnTo>
                  <a:lnTo>
                    <a:pt x="267665" y="32880"/>
                  </a:lnTo>
                  <a:lnTo>
                    <a:pt x="260134" y="30060"/>
                  </a:lnTo>
                  <a:lnTo>
                    <a:pt x="250990" y="29083"/>
                  </a:lnTo>
                  <a:lnTo>
                    <a:pt x="245694" y="29083"/>
                  </a:lnTo>
                  <a:lnTo>
                    <a:pt x="240436" y="30403"/>
                  </a:lnTo>
                  <a:lnTo>
                    <a:pt x="229870" y="35699"/>
                  </a:lnTo>
                  <a:lnTo>
                    <a:pt x="225894" y="39662"/>
                  </a:lnTo>
                  <a:lnTo>
                    <a:pt x="221945" y="44958"/>
                  </a:lnTo>
                  <a:lnTo>
                    <a:pt x="221945" y="31737"/>
                  </a:lnTo>
                  <a:lnTo>
                    <a:pt x="206070" y="31737"/>
                  </a:lnTo>
                  <a:lnTo>
                    <a:pt x="206070" y="124256"/>
                  </a:lnTo>
                  <a:lnTo>
                    <a:pt x="221945" y="124256"/>
                  </a:lnTo>
                  <a:lnTo>
                    <a:pt x="221945" y="64770"/>
                  </a:lnTo>
                  <a:lnTo>
                    <a:pt x="223266" y="62141"/>
                  </a:lnTo>
                  <a:lnTo>
                    <a:pt x="239115" y="44958"/>
                  </a:lnTo>
                  <a:lnTo>
                    <a:pt x="241744" y="43624"/>
                  </a:lnTo>
                  <a:lnTo>
                    <a:pt x="254965" y="43624"/>
                  </a:lnTo>
                  <a:lnTo>
                    <a:pt x="260235" y="46266"/>
                  </a:lnTo>
                  <a:lnTo>
                    <a:pt x="262890" y="51549"/>
                  </a:lnTo>
                  <a:lnTo>
                    <a:pt x="265518" y="55524"/>
                  </a:lnTo>
                  <a:lnTo>
                    <a:pt x="265518" y="124256"/>
                  </a:lnTo>
                  <a:lnTo>
                    <a:pt x="281368" y="124256"/>
                  </a:lnTo>
                  <a:lnTo>
                    <a:pt x="281368" y="55524"/>
                  </a:lnTo>
                  <a:close/>
                </a:path>
                <a:path w="585470" h="127000" extrusionOk="0">
                  <a:moveTo>
                    <a:pt x="384492" y="75349"/>
                  </a:moveTo>
                  <a:lnTo>
                    <a:pt x="383552" y="65100"/>
                  </a:lnTo>
                  <a:lnTo>
                    <a:pt x="383540" y="64960"/>
                  </a:lnTo>
                  <a:lnTo>
                    <a:pt x="380860" y="55689"/>
                  </a:lnTo>
                  <a:lnTo>
                    <a:pt x="376682" y="47650"/>
                  </a:lnTo>
                  <a:lnTo>
                    <a:pt x="372351" y="42303"/>
                  </a:lnTo>
                  <a:lnTo>
                    <a:pt x="371271" y="40982"/>
                  </a:lnTo>
                  <a:lnTo>
                    <a:pt x="367233" y="37604"/>
                  </a:lnTo>
                  <a:lnTo>
                    <a:pt x="367233" y="67424"/>
                  </a:lnTo>
                  <a:lnTo>
                    <a:pt x="367131" y="79311"/>
                  </a:lnTo>
                  <a:lnTo>
                    <a:pt x="351383" y="113677"/>
                  </a:lnTo>
                  <a:lnTo>
                    <a:pt x="331647" y="113677"/>
                  </a:lnTo>
                  <a:lnTo>
                    <a:pt x="314540" y="75349"/>
                  </a:lnTo>
                  <a:lnTo>
                    <a:pt x="314680" y="71831"/>
                  </a:lnTo>
                  <a:lnTo>
                    <a:pt x="331647" y="42303"/>
                  </a:lnTo>
                  <a:lnTo>
                    <a:pt x="340817" y="42303"/>
                  </a:lnTo>
                  <a:lnTo>
                    <a:pt x="367233" y="67424"/>
                  </a:lnTo>
                  <a:lnTo>
                    <a:pt x="367233" y="37604"/>
                  </a:lnTo>
                  <a:lnTo>
                    <a:pt x="365048" y="35775"/>
                  </a:lnTo>
                  <a:lnTo>
                    <a:pt x="358203" y="32067"/>
                  </a:lnTo>
                  <a:lnTo>
                    <a:pt x="350697" y="29845"/>
                  </a:lnTo>
                  <a:lnTo>
                    <a:pt x="350862" y="29845"/>
                  </a:lnTo>
                  <a:lnTo>
                    <a:pt x="342239" y="29083"/>
                  </a:lnTo>
                  <a:lnTo>
                    <a:pt x="332803" y="29845"/>
                  </a:lnTo>
                  <a:lnTo>
                    <a:pt x="324345" y="32232"/>
                  </a:lnTo>
                  <a:lnTo>
                    <a:pt x="299275" y="68694"/>
                  </a:lnTo>
                  <a:lnTo>
                    <a:pt x="298538" y="79311"/>
                  </a:lnTo>
                  <a:lnTo>
                    <a:pt x="299262" y="89725"/>
                  </a:lnTo>
                  <a:lnTo>
                    <a:pt x="322376" y="123761"/>
                  </a:lnTo>
                  <a:lnTo>
                    <a:pt x="339572" y="126898"/>
                  </a:lnTo>
                  <a:lnTo>
                    <a:pt x="349897" y="125933"/>
                  </a:lnTo>
                  <a:lnTo>
                    <a:pt x="359016" y="123101"/>
                  </a:lnTo>
                  <a:lnTo>
                    <a:pt x="366649" y="118529"/>
                  </a:lnTo>
                  <a:lnTo>
                    <a:pt x="371259" y="113677"/>
                  </a:lnTo>
                  <a:lnTo>
                    <a:pt x="372516" y="112356"/>
                  </a:lnTo>
                  <a:lnTo>
                    <a:pt x="384390" y="76669"/>
                  </a:lnTo>
                  <a:lnTo>
                    <a:pt x="384492" y="75349"/>
                  </a:lnTo>
                  <a:close/>
                </a:path>
                <a:path w="585470" h="127000" extrusionOk="0">
                  <a:moveTo>
                    <a:pt x="447865" y="30403"/>
                  </a:moveTo>
                  <a:lnTo>
                    <a:pt x="445236" y="30403"/>
                  </a:lnTo>
                  <a:lnTo>
                    <a:pt x="443814" y="29083"/>
                  </a:lnTo>
                  <a:lnTo>
                    <a:pt x="435889" y="29083"/>
                  </a:lnTo>
                  <a:lnTo>
                    <a:pt x="430631" y="31737"/>
                  </a:lnTo>
                  <a:lnTo>
                    <a:pt x="421462" y="40982"/>
                  </a:lnTo>
                  <a:lnTo>
                    <a:pt x="418820" y="44958"/>
                  </a:lnTo>
                  <a:lnTo>
                    <a:pt x="417410" y="47586"/>
                  </a:lnTo>
                  <a:lnTo>
                    <a:pt x="417410" y="31737"/>
                  </a:lnTo>
                  <a:lnTo>
                    <a:pt x="402971" y="31737"/>
                  </a:lnTo>
                  <a:lnTo>
                    <a:pt x="402971" y="124256"/>
                  </a:lnTo>
                  <a:lnTo>
                    <a:pt x="418820" y="124256"/>
                  </a:lnTo>
                  <a:lnTo>
                    <a:pt x="418820" y="64770"/>
                  </a:lnTo>
                  <a:lnTo>
                    <a:pt x="420039" y="58166"/>
                  </a:lnTo>
                  <a:lnTo>
                    <a:pt x="424091" y="52882"/>
                  </a:lnTo>
                  <a:lnTo>
                    <a:pt x="429387" y="48920"/>
                  </a:lnTo>
                  <a:lnTo>
                    <a:pt x="434670" y="46266"/>
                  </a:lnTo>
                  <a:lnTo>
                    <a:pt x="447865" y="46266"/>
                  </a:lnTo>
                  <a:lnTo>
                    <a:pt x="447865" y="30403"/>
                  </a:lnTo>
                  <a:close/>
                </a:path>
                <a:path w="585470" h="127000" extrusionOk="0">
                  <a:moveTo>
                    <a:pt x="585216" y="54203"/>
                  </a:moveTo>
                  <a:lnTo>
                    <a:pt x="556158" y="29083"/>
                  </a:lnTo>
                  <a:lnTo>
                    <a:pt x="549478" y="29083"/>
                  </a:lnTo>
                  <a:lnTo>
                    <a:pt x="545592" y="30403"/>
                  </a:lnTo>
                  <a:lnTo>
                    <a:pt x="535038" y="35699"/>
                  </a:lnTo>
                  <a:lnTo>
                    <a:pt x="530987" y="39662"/>
                  </a:lnTo>
                  <a:lnTo>
                    <a:pt x="528332" y="43624"/>
                  </a:lnTo>
                  <a:lnTo>
                    <a:pt x="525703" y="39662"/>
                  </a:lnTo>
                  <a:lnTo>
                    <a:pt x="524459" y="37020"/>
                  </a:lnTo>
                  <a:lnTo>
                    <a:pt x="521817" y="34366"/>
                  </a:lnTo>
                  <a:lnTo>
                    <a:pt x="511263" y="29083"/>
                  </a:lnTo>
                  <a:lnTo>
                    <a:pt x="496658" y="29083"/>
                  </a:lnTo>
                  <a:lnTo>
                    <a:pt x="486079" y="34366"/>
                  </a:lnTo>
                  <a:lnTo>
                    <a:pt x="483438" y="37020"/>
                  </a:lnTo>
                  <a:lnTo>
                    <a:pt x="479564" y="39662"/>
                  </a:lnTo>
                  <a:lnTo>
                    <a:pt x="476935" y="44958"/>
                  </a:lnTo>
                  <a:lnTo>
                    <a:pt x="476935" y="31737"/>
                  </a:lnTo>
                  <a:lnTo>
                    <a:pt x="461086" y="31737"/>
                  </a:lnTo>
                  <a:lnTo>
                    <a:pt x="461086" y="124256"/>
                  </a:lnTo>
                  <a:lnTo>
                    <a:pt x="476935" y="124256"/>
                  </a:lnTo>
                  <a:lnTo>
                    <a:pt x="476935" y="75349"/>
                  </a:lnTo>
                  <a:lnTo>
                    <a:pt x="477405" y="66967"/>
                  </a:lnTo>
                  <a:lnTo>
                    <a:pt x="494004" y="43624"/>
                  </a:lnTo>
                  <a:lnTo>
                    <a:pt x="505968" y="43624"/>
                  </a:lnTo>
                  <a:lnTo>
                    <a:pt x="509854" y="46266"/>
                  </a:lnTo>
                  <a:lnTo>
                    <a:pt x="512483" y="50241"/>
                  </a:lnTo>
                  <a:lnTo>
                    <a:pt x="513892" y="52882"/>
                  </a:lnTo>
                  <a:lnTo>
                    <a:pt x="515137" y="56845"/>
                  </a:lnTo>
                  <a:lnTo>
                    <a:pt x="515137" y="124256"/>
                  </a:lnTo>
                  <a:lnTo>
                    <a:pt x="530987" y="124256"/>
                  </a:lnTo>
                  <a:lnTo>
                    <a:pt x="530987" y="60807"/>
                  </a:lnTo>
                  <a:lnTo>
                    <a:pt x="532384" y="54203"/>
                  </a:lnTo>
                  <a:lnTo>
                    <a:pt x="537667" y="50241"/>
                  </a:lnTo>
                  <a:lnTo>
                    <a:pt x="541553" y="46266"/>
                  </a:lnTo>
                  <a:lnTo>
                    <a:pt x="546836" y="43624"/>
                  </a:lnTo>
                  <a:lnTo>
                    <a:pt x="557403" y="43624"/>
                  </a:lnTo>
                  <a:lnTo>
                    <a:pt x="561441" y="44958"/>
                  </a:lnTo>
                  <a:lnTo>
                    <a:pt x="564083" y="47586"/>
                  </a:lnTo>
                  <a:lnTo>
                    <a:pt x="566737" y="48920"/>
                  </a:lnTo>
                  <a:lnTo>
                    <a:pt x="569366" y="54203"/>
                  </a:lnTo>
                  <a:lnTo>
                    <a:pt x="569366" y="124256"/>
                  </a:lnTo>
                  <a:lnTo>
                    <a:pt x="585216" y="124256"/>
                  </a:lnTo>
                  <a:lnTo>
                    <a:pt x="585216" y="542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36" name="Google Shape;836;p32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7011887" y="5365328"/>
              <a:ext cx="495507" cy="152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32"/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7583985" y="5369300"/>
              <a:ext cx="77833" cy="1599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32"/>
            <p:cNvSpPr/>
            <p:nvPr/>
          </p:nvSpPr>
          <p:spPr>
            <a:xfrm>
              <a:off x="7682959" y="5481657"/>
              <a:ext cx="36195" cy="98425"/>
            </a:xfrm>
            <a:custGeom>
              <a:avLst/>
              <a:gdLst/>
              <a:ahLst/>
              <a:cxnLst/>
              <a:rect l="l" t="t" r="r" b="b"/>
              <a:pathLst>
                <a:path w="36195" h="98425" extrusionOk="0">
                  <a:moveTo>
                    <a:pt x="35747" y="0"/>
                  </a:moveTo>
                  <a:lnTo>
                    <a:pt x="26408" y="0"/>
                  </a:lnTo>
                  <a:lnTo>
                    <a:pt x="23774" y="7933"/>
                  </a:lnTo>
                  <a:lnTo>
                    <a:pt x="21117" y="13220"/>
                  </a:lnTo>
                  <a:lnTo>
                    <a:pt x="18483" y="14551"/>
                  </a:lnTo>
                  <a:lnTo>
                    <a:pt x="14606" y="17199"/>
                  </a:lnTo>
                  <a:lnTo>
                    <a:pt x="7924" y="18524"/>
                  </a:lnTo>
                  <a:lnTo>
                    <a:pt x="0" y="19847"/>
                  </a:lnTo>
                  <a:lnTo>
                    <a:pt x="0" y="29096"/>
                  </a:lnTo>
                  <a:lnTo>
                    <a:pt x="22531" y="29096"/>
                  </a:lnTo>
                  <a:lnTo>
                    <a:pt x="22531" y="97830"/>
                  </a:lnTo>
                  <a:lnTo>
                    <a:pt x="35747" y="97830"/>
                  </a:lnTo>
                  <a:lnTo>
                    <a:pt x="357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839" name="Google Shape;839;p32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7754453" y="5369300"/>
              <a:ext cx="184878" cy="125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32"/>
            <p:cNvSpPr/>
            <p:nvPr/>
          </p:nvSpPr>
          <p:spPr>
            <a:xfrm>
              <a:off x="5981626" y="5455221"/>
              <a:ext cx="106045" cy="106045"/>
            </a:xfrm>
            <a:custGeom>
              <a:avLst/>
              <a:gdLst/>
              <a:ahLst/>
              <a:cxnLst/>
              <a:rect l="l" t="t" r="r" b="b"/>
              <a:pathLst>
                <a:path w="106045" h="106045" extrusionOk="0">
                  <a:moveTo>
                    <a:pt x="0" y="52883"/>
                  </a:moveTo>
                  <a:lnTo>
                    <a:pt x="0" y="52883"/>
                  </a:lnTo>
                  <a:lnTo>
                    <a:pt x="105685" y="52883"/>
                  </a:lnTo>
                </a:path>
                <a:path w="106045" h="106045" extrusionOk="0">
                  <a:moveTo>
                    <a:pt x="52842" y="0"/>
                  </a:moveTo>
                  <a:lnTo>
                    <a:pt x="52842" y="0"/>
                  </a:lnTo>
                  <a:lnTo>
                    <a:pt x="52842" y="105757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841" name="Google Shape;841;p32"/>
          <p:cNvSpPr/>
          <p:nvPr/>
        </p:nvSpPr>
        <p:spPr>
          <a:xfrm>
            <a:off x="7171829" y="4357366"/>
            <a:ext cx="0" cy="11766"/>
          </a:xfrm>
          <a:custGeom>
            <a:avLst/>
            <a:gdLst/>
            <a:ahLst/>
            <a:cxnLst/>
            <a:rect l="l" t="t" r="r" b="b"/>
            <a:pathLst>
              <a:path w="120000" h="13335" extrusionOk="0">
                <a:moveTo>
                  <a:pt x="0" y="13211"/>
                </a:moveTo>
                <a:lnTo>
                  <a:pt x="0" y="132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2" name="Google Shape;842;p32"/>
          <p:cNvSpPr/>
          <p:nvPr/>
        </p:nvSpPr>
        <p:spPr>
          <a:xfrm>
            <a:off x="7171829" y="3992278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87"/>
                </a:moveTo>
                <a:lnTo>
                  <a:pt x="0" y="1188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3" name="Google Shape;843;p32"/>
          <p:cNvSpPr/>
          <p:nvPr/>
        </p:nvSpPr>
        <p:spPr>
          <a:xfrm>
            <a:off x="7160173" y="3260917"/>
            <a:ext cx="11766" cy="11766"/>
          </a:xfrm>
          <a:custGeom>
            <a:avLst/>
            <a:gdLst/>
            <a:ahLst/>
            <a:cxnLst/>
            <a:rect l="l" t="t" r="r" b="b"/>
            <a:pathLst>
              <a:path w="13335" h="13335" extrusionOk="0">
                <a:moveTo>
                  <a:pt x="13210" y="13221"/>
                </a:moveTo>
                <a:lnTo>
                  <a:pt x="13210" y="13221"/>
                </a:lnTo>
                <a:lnTo>
                  <a:pt x="13210" y="0"/>
                </a:lnTo>
              </a:path>
              <a:path w="13335" h="13335" extrusionOk="0">
                <a:moveTo>
                  <a:pt x="0" y="4049"/>
                </a:moveTo>
                <a:lnTo>
                  <a:pt x="0" y="4049"/>
                </a:lnTo>
                <a:lnTo>
                  <a:pt x="11894" y="4049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4" name="Google Shape;844;p32"/>
          <p:cNvSpPr/>
          <p:nvPr/>
        </p:nvSpPr>
        <p:spPr>
          <a:xfrm>
            <a:off x="7171829" y="3041671"/>
            <a:ext cx="0" cy="11766"/>
          </a:xfrm>
          <a:custGeom>
            <a:avLst/>
            <a:gdLst/>
            <a:ahLst/>
            <a:cxnLst/>
            <a:rect l="l" t="t" r="r" b="b"/>
            <a:pathLst>
              <a:path w="120000" h="13335" extrusionOk="0">
                <a:moveTo>
                  <a:pt x="0" y="13197"/>
                </a:moveTo>
                <a:lnTo>
                  <a:pt x="0" y="1319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5" name="Google Shape;845;p32"/>
          <p:cNvSpPr/>
          <p:nvPr/>
        </p:nvSpPr>
        <p:spPr>
          <a:xfrm>
            <a:off x="7171829" y="2969350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31"/>
                </a:moveTo>
                <a:lnTo>
                  <a:pt x="0" y="1183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6" name="Google Shape;846;p32"/>
          <p:cNvSpPr/>
          <p:nvPr/>
        </p:nvSpPr>
        <p:spPr>
          <a:xfrm>
            <a:off x="7171829" y="2895802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01"/>
                </a:moveTo>
                <a:lnTo>
                  <a:pt x="0" y="120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7" name="Google Shape;847;p32"/>
          <p:cNvSpPr/>
          <p:nvPr/>
        </p:nvSpPr>
        <p:spPr>
          <a:xfrm>
            <a:off x="7767452" y="4357366"/>
            <a:ext cx="0" cy="11766"/>
          </a:xfrm>
          <a:custGeom>
            <a:avLst/>
            <a:gdLst/>
            <a:ahLst/>
            <a:cxnLst/>
            <a:rect l="l" t="t" r="r" b="b"/>
            <a:pathLst>
              <a:path w="120000" h="13335" extrusionOk="0">
                <a:moveTo>
                  <a:pt x="0" y="13211"/>
                </a:moveTo>
                <a:lnTo>
                  <a:pt x="0" y="132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8" name="Google Shape;848;p32"/>
          <p:cNvSpPr/>
          <p:nvPr/>
        </p:nvSpPr>
        <p:spPr>
          <a:xfrm>
            <a:off x="7767452" y="4285047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87"/>
                </a:moveTo>
                <a:lnTo>
                  <a:pt x="0" y="1188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9" name="Google Shape;849;p32"/>
          <p:cNvSpPr/>
          <p:nvPr/>
        </p:nvSpPr>
        <p:spPr>
          <a:xfrm>
            <a:off x="7767452" y="3992278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87"/>
                </a:moveTo>
                <a:lnTo>
                  <a:pt x="0" y="1188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0" name="Google Shape;850;p32"/>
          <p:cNvSpPr/>
          <p:nvPr/>
        </p:nvSpPr>
        <p:spPr>
          <a:xfrm>
            <a:off x="7767452" y="3188616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977"/>
                </a:moveTo>
                <a:lnTo>
                  <a:pt x="0" y="1197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1" name="Google Shape;851;p32"/>
          <p:cNvSpPr/>
          <p:nvPr/>
        </p:nvSpPr>
        <p:spPr>
          <a:xfrm>
            <a:off x="7767452" y="3115047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01"/>
                </a:moveTo>
                <a:lnTo>
                  <a:pt x="0" y="120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2" name="Google Shape;852;p32"/>
          <p:cNvSpPr/>
          <p:nvPr/>
        </p:nvSpPr>
        <p:spPr>
          <a:xfrm>
            <a:off x="7767452" y="3041671"/>
            <a:ext cx="0" cy="11766"/>
          </a:xfrm>
          <a:custGeom>
            <a:avLst/>
            <a:gdLst/>
            <a:ahLst/>
            <a:cxnLst/>
            <a:rect l="l" t="t" r="r" b="b"/>
            <a:pathLst>
              <a:path w="120000" h="13335" extrusionOk="0">
                <a:moveTo>
                  <a:pt x="0" y="13197"/>
                </a:moveTo>
                <a:lnTo>
                  <a:pt x="0" y="1319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3" name="Google Shape;853;p32"/>
          <p:cNvSpPr/>
          <p:nvPr/>
        </p:nvSpPr>
        <p:spPr>
          <a:xfrm>
            <a:off x="7767452" y="2969350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31"/>
                </a:moveTo>
                <a:lnTo>
                  <a:pt x="0" y="1183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4" name="Google Shape;854;p32"/>
          <p:cNvSpPr/>
          <p:nvPr/>
        </p:nvSpPr>
        <p:spPr>
          <a:xfrm>
            <a:off x="7767452" y="2895802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01"/>
                </a:moveTo>
                <a:lnTo>
                  <a:pt x="0" y="120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5" name="Google Shape;855;p32"/>
          <p:cNvSpPr/>
          <p:nvPr/>
        </p:nvSpPr>
        <p:spPr>
          <a:xfrm>
            <a:off x="8362967" y="4357366"/>
            <a:ext cx="0" cy="11766"/>
          </a:xfrm>
          <a:custGeom>
            <a:avLst/>
            <a:gdLst/>
            <a:ahLst/>
            <a:cxnLst/>
            <a:rect l="l" t="t" r="r" b="b"/>
            <a:pathLst>
              <a:path w="120000" h="13335" extrusionOk="0">
                <a:moveTo>
                  <a:pt x="0" y="13211"/>
                </a:moveTo>
                <a:lnTo>
                  <a:pt x="0" y="132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6" name="Google Shape;856;p32"/>
          <p:cNvSpPr/>
          <p:nvPr/>
        </p:nvSpPr>
        <p:spPr>
          <a:xfrm>
            <a:off x="8362967" y="4285047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87"/>
                </a:moveTo>
                <a:lnTo>
                  <a:pt x="0" y="1188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7" name="Google Shape;857;p32"/>
          <p:cNvSpPr/>
          <p:nvPr/>
        </p:nvSpPr>
        <p:spPr>
          <a:xfrm>
            <a:off x="8329267" y="4138086"/>
            <a:ext cx="84044" cy="84044"/>
          </a:xfrm>
          <a:custGeom>
            <a:avLst/>
            <a:gdLst/>
            <a:ahLst/>
            <a:cxnLst/>
            <a:rect l="l" t="t" r="r" b="b"/>
            <a:pathLst>
              <a:path w="95250" h="95250" extrusionOk="0">
                <a:moveTo>
                  <a:pt x="38194" y="95173"/>
                </a:moveTo>
                <a:lnTo>
                  <a:pt x="38194" y="95173"/>
                </a:lnTo>
                <a:lnTo>
                  <a:pt x="38194" y="83276"/>
                </a:lnTo>
              </a:path>
              <a:path w="95250" h="95250" extrusionOk="0">
                <a:moveTo>
                  <a:pt x="38194" y="13211"/>
                </a:moveTo>
                <a:lnTo>
                  <a:pt x="38194" y="13211"/>
                </a:lnTo>
                <a:lnTo>
                  <a:pt x="38194" y="0"/>
                </a:lnTo>
              </a:path>
              <a:path w="95250" h="95250" extrusionOk="0">
                <a:moveTo>
                  <a:pt x="0" y="50224"/>
                </a:moveTo>
                <a:lnTo>
                  <a:pt x="0" y="50224"/>
                </a:lnTo>
                <a:lnTo>
                  <a:pt x="11797" y="50224"/>
                </a:lnTo>
              </a:path>
              <a:path w="95250" h="95250" extrusionOk="0">
                <a:moveTo>
                  <a:pt x="81872" y="50224"/>
                </a:moveTo>
                <a:lnTo>
                  <a:pt x="81872" y="50224"/>
                </a:lnTo>
                <a:lnTo>
                  <a:pt x="95083" y="5022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8" name="Google Shape;858;p32"/>
          <p:cNvSpPr/>
          <p:nvPr/>
        </p:nvSpPr>
        <p:spPr>
          <a:xfrm>
            <a:off x="8362967" y="4065756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96"/>
                </a:moveTo>
                <a:lnTo>
                  <a:pt x="0" y="1189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9" name="Google Shape;859;p32"/>
          <p:cNvSpPr/>
          <p:nvPr/>
        </p:nvSpPr>
        <p:spPr>
          <a:xfrm>
            <a:off x="8362967" y="3992278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87"/>
                </a:moveTo>
                <a:lnTo>
                  <a:pt x="0" y="1188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0" name="Google Shape;860;p32"/>
          <p:cNvSpPr/>
          <p:nvPr/>
        </p:nvSpPr>
        <p:spPr>
          <a:xfrm>
            <a:off x="8362967" y="2969350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31"/>
                </a:moveTo>
                <a:lnTo>
                  <a:pt x="0" y="1183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1" name="Google Shape;861;p32"/>
          <p:cNvSpPr/>
          <p:nvPr/>
        </p:nvSpPr>
        <p:spPr>
          <a:xfrm>
            <a:off x="8362967" y="2895802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01"/>
                </a:moveTo>
                <a:lnTo>
                  <a:pt x="0" y="120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2" name="Google Shape;862;p32"/>
          <p:cNvSpPr/>
          <p:nvPr/>
        </p:nvSpPr>
        <p:spPr>
          <a:xfrm>
            <a:off x="8958656" y="5015222"/>
            <a:ext cx="0" cy="11766"/>
          </a:xfrm>
          <a:custGeom>
            <a:avLst/>
            <a:gdLst/>
            <a:ahLst/>
            <a:cxnLst/>
            <a:rect l="l" t="t" r="r" b="b"/>
            <a:pathLst>
              <a:path w="120000" h="13335" extrusionOk="0">
                <a:moveTo>
                  <a:pt x="0" y="13211"/>
                </a:moveTo>
                <a:lnTo>
                  <a:pt x="0" y="132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3" name="Google Shape;863;p32"/>
          <p:cNvSpPr/>
          <p:nvPr/>
        </p:nvSpPr>
        <p:spPr>
          <a:xfrm>
            <a:off x="8958656" y="4942909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96"/>
                </a:moveTo>
                <a:lnTo>
                  <a:pt x="0" y="1189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4" name="Google Shape;864;p32"/>
          <p:cNvSpPr/>
          <p:nvPr/>
        </p:nvSpPr>
        <p:spPr>
          <a:xfrm>
            <a:off x="8958656" y="4869421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96"/>
                </a:moveTo>
                <a:lnTo>
                  <a:pt x="0" y="1189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5" name="Google Shape;865;p32"/>
          <p:cNvSpPr/>
          <p:nvPr/>
        </p:nvSpPr>
        <p:spPr>
          <a:xfrm>
            <a:off x="8958656" y="4576662"/>
            <a:ext cx="0" cy="11766"/>
          </a:xfrm>
          <a:custGeom>
            <a:avLst/>
            <a:gdLst/>
            <a:ahLst/>
            <a:cxnLst/>
            <a:rect l="l" t="t" r="r" b="b"/>
            <a:pathLst>
              <a:path w="120000" h="13335" extrusionOk="0">
                <a:moveTo>
                  <a:pt x="0" y="13211"/>
                </a:moveTo>
                <a:lnTo>
                  <a:pt x="0" y="132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6" name="Google Shape;866;p32"/>
          <p:cNvSpPr/>
          <p:nvPr/>
        </p:nvSpPr>
        <p:spPr>
          <a:xfrm>
            <a:off x="8958656" y="4504334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96"/>
                </a:moveTo>
                <a:lnTo>
                  <a:pt x="0" y="1189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7" name="Google Shape;867;p32"/>
          <p:cNvSpPr/>
          <p:nvPr/>
        </p:nvSpPr>
        <p:spPr>
          <a:xfrm>
            <a:off x="8958656" y="4430855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87"/>
                </a:moveTo>
                <a:lnTo>
                  <a:pt x="0" y="1188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8" name="Google Shape;868;p32"/>
          <p:cNvSpPr/>
          <p:nvPr/>
        </p:nvSpPr>
        <p:spPr>
          <a:xfrm>
            <a:off x="8958656" y="4357366"/>
            <a:ext cx="0" cy="11766"/>
          </a:xfrm>
          <a:custGeom>
            <a:avLst/>
            <a:gdLst/>
            <a:ahLst/>
            <a:cxnLst/>
            <a:rect l="l" t="t" r="r" b="b"/>
            <a:pathLst>
              <a:path w="120000" h="13335" extrusionOk="0">
                <a:moveTo>
                  <a:pt x="0" y="13211"/>
                </a:moveTo>
                <a:lnTo>
                  <a:pt x="0" y="1321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9" name="Google Shape;869;p32"/>
          <p:cNvSpPr/>
          <p:nvPr/>
        </p:nvSpPr>
        <p:spPr>
          <a:xfrm>
            <a:off x="8958656" y="4285047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87"/>
                </a:moveTo>
                <a:lnTo>
                  <a:pt x="0" y="1188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0" name="Google Shape;870;p32"/>
          <p:cNvSpPr/>
          <p:nvPr/>
        </p:nvSpPr>
        <p:spPr>
          <a:xfrm>
            <a:off x="8958656" y="4065756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96"/>
                </a:moveTo>
                <a:lnTo>
                  <a:pt x="0" y="11896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1" name="Google Shape;871;p32"/>
          <p:cNvSpPr/>
          <p:nvPr/>
        </p:nvSpPr>
        <p:spPr>
          <a:xfrm>
            <a:off x="8958656" y="3992278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87"/>
                </a:moveTo>
                <a:lnTo>
                  <a:pt x="0" y="1188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2" name="Google Shape;872;p32"/>
          <p:cNvSpPr/>
          <p:nvPr/>
        </p:nvSpPr>
        <p:spPr>
          <a:xfrm>
            <a:off x="8958656" y="3041671"/>
            <a:ext cx="0" cy="11766"/>
          </a:xfrm>
          <a:custGeom>
            <a:avLst/>
            <a:gdLst/>
            <a:ahLst/>
            <a:cxnLst/>
            <a:rect l="l" t="t" r="r" b="b"/>
            <a:pathLst>
              <a:path w="120000" h="13335" extrusionOk="0">
                <a:moveTo>
                  <a:pt x="0" y="13197"/>
                </a:moveTo>
                <a:lnTo>
                  <a:pt x="0" y="13197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8958656" y="2969350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1831"/>
                </a:moveTo>
                <a:lnTo>
                  <a:pt x="0" y="1183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4" name="Google Shape;874;p32"/>
          <p:cNvSpPr/>
          <p:nvPr/>
        </p:nvSpPr>
        <p:spPr>
          <a:xfrm>
            <a:off x="8958656" y="2895802"/>
            <a:ext cx="0" cy="10646"/>
          </a:xfrm>
          <a:custGeom>
            <a:avLst/>
            <a:gdLst/>
            <a:ahLst/>
            <a:cxnLst/>
            <a:rect l="l" t="t" r="r" b="b"/>
            <a:pathLst>
              <a:path w="120000" h="12064" extrusionOk="0">
                <a:moveTo>
                  <a:pt x="0" y="12001"/>
                </a:moveTo>
                <a:lnTo>
                  <a:pt x="0" y="12001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5" name="Google Shape;875;p32"/>
          <p:cNvSpPr/>
          <p:nvPr/>
        </p:nvSpPr>
        <p:spPr>
          <a:xfrm>
            <a:off x="8767398" y="4640797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6" name="Google Shape;876;p32"/>
          <p:cNvSpPr/>
          <p:nvPr/>
        </p:nvSpPr>
        <p:spPr>
          <a:xfrm>
            <a:off x="8839811" y="4640797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7" name="Google Shape;877;p32"/>
          <p:cNvSpPr/>
          <p:nvPr/>
        </p:nvSpPr>
        <p:spPr>
          <a:xfrm>
            <a:off x="9132363" y="4640797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79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8" name="Google Shape;878;p32"/>
          <p:cNvSpPr/>
          <p:nvPr/>
        </p:nvSpPr>
        <p:spPr>
          <a:xfrm>
            <a:off x="9205701" y="4640797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9" name="Google Shape;879;p32"/>
          <p:cNvSpPr/>
          <p:nvPr/>
        </p:nvSpPr>
        <p:spPr>
          <a:xfrm>
            <a:off x="9277942" y="4640797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0" name="Google Shape;880;p32"/>
          <p:cNvSpPr/>
          <p:nvPr/>
        </p:nvSpPr>
        <p:spPr>
          <a:xfrm>
            <a:off x="9351429" y="4640797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79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1" name="Google Shape;881;p32"/>
          <p:cNvSpPr/>
          <p:nvPr/>
        </p:nvSpPr>
        <p:spPr>
          <a:xfrm>
            <a:off x="9424917" y="4640797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79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2" name="Google Shape;882;p32"/>
          <p:cNvSpPr/>
          <p:nvPr/>
        </p:nvSpPr>
        <p:spPr>
          <a:xfrm>
            <a:off x="6648489" y="4182402"/>
            <a:ext cx="11766" cy="0"/>
          </a:xfrm>
          <a:custGeom>
            <a:avLst/>
            <a:gdLst/>
            <a:ahLst/>
            <a:cxnLst/>
            <a:rect l="l" t="t" r="r" b="b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3" name="Google Shape;883;p32"/>
          <p:cNvSpPr/>
          <p:nvPr/>
        </p:nvSpPr>
        <p:spPr>
          <a:xfrm>
            <a:off x="6941043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89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4" name="Google Shape;884;p32"/>
          <p:cNvSpPr/>
          <p:nvPr/>
        </p:nvSpPr>
        <p:spPr>
          <a:xfrm>
            <a:off x="7305858" y="4182402"/>
            <a:ext cx="11766" cy="0"/>
          </a:xfrm>
          <a:custGeom>
            <a:avLst/>
            <a:gdLst/>
            <a:ahLst/>
            <a:cxnLst/>
            <a:rect l="l" t="t" r="r" b="b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5" name="Google Shape;885;p32"/>
          <p:cNvSpPr/>
          <p:nvPr/>
        </p:nvSpPr>
        <p:spPr>
          <a:xfrm>
            <a:off x="7379281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89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6" name="Google Shape;886;p32"/>
          <p:cNvSpPr/>
          <p:nvPr/>
        </p:nvSpPr>
        <p:spPr>
          <a:xfrm>
            <a:off x="7452726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87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7" name="Google Shape;887;p32"/>
          <p:cNvSpPr/>
          <p:nvPr/>
        </p:nvSpPr>
        <p:spPr>
          <a:xfrm>
            <a:off x="7524988" y="4182402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8" name="Google Shape;888;p32"/>
          <p:cNvSpPr/>
          <p:nvPr/>
        </p:nvSpPr>
        <p:spPr>
          <a:xfrm>
            <a:off x="7598411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9" name="Google Shape;889;p32"/>
          <p:cNvSpPr/>
          <p:nvPr/>
        </p:nvSpPr>
        <p:spPr>
          <a:xfrm>
            <a:off x="7671898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79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0" name="Google Shape;890;p32"/>
          <p:cNvSpPr/>
          <p:nvPr/>
        </p:nvSpPr>
        <p:spPr>
          <a:xfrm>
            <a:off x="7890964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1" name="Google Shape;891;p32"/>
          <p:cNvSpPr/>
          <p:nvPr/>
        </p:nvSpPr>
        <p:spPr>
          <a:xfrm>
            <a:off x="7963205" y="4182402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2" name="Google Shape;892;p32"/>
          <p:cNvSpPr/>
          <p:nvPr/>
        </p:nvSpPr>
        <p:spPr>
          <a:xfrm>
            <a:off x="8255779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3" name="Google Shape;893;p32"/>
          <p:cNvSpPr/>
          <p:nvPr/>
        </p:nvSpPr>
        <p:spPr>
          <a:xfrm>
            <a:off x="8474844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4" name="Google Shape;894;p32"/>
          <p:cNvSpPr/>
          <p:nvPr/>
        </p:nvSpPr>
        <p:spPr>
          <a:xfrm>
            <a:off x="8548333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5" name="Google Shape;895;p32"/>
          <p:cNvSpPr/>
          <p:nvPr/>
        </p:nvSpPr>
        <p:spPr>
          <a:xfrm>
            <a:off x="8620573" y="4182402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6" name="Google Shape;896;p32"/>
          <p:cNvSpPr/>
          <p:nvPr/>
        </p:nvSpPr>
        <p:spPr>
          <a:xfrm>
            <a:off x="8694061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79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7" name="Google Shape;897;p32"/>
          <p:cNvSpPr/>
          <p:nvPr/>
        </p:nvSpPr>
        <p:spPr>
          <a:xfrm>
            <a:off x="8767398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8" name="Google Shape;898;p32"/>
          <p:cNvSpPr/>
          <p:nvPr/>
        </p:nvSpPr>
        <p:spPr>
          <a:xfrm>
            <a:off x="8839811" y="4182402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99" name="Google Shape;899;p32"/>
          <p:cNvSpPr/>
          <p:nvPr/>
        </p:nvSpPr>
        <p:spPr>
          <a:xfrm>
            <a:off x="9058876" y="4182402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0" name="Google Shape;900;p32"/>
          <p:cNvSpPr/>
          <p:nvPr/>
        </p:nvSpPr>
        <p:spPr>
          <a:xfrm>
            <a:off x="9132363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79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1" name="Google Shape;901;p32"/>
          <p:cNvSpPr/>
          <p:nvPr/>
        </p:nvSpPr>
        <p:spPr>
          <a:xfrm>
            <a:off x="9205701" y="4182402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2" name="Google Shape;902;p32"/>
          <p:cNvSpPr/>
          <p:nvPr/>
        </p:nvSpPr>
        <p:spPr>
          <a:xfrm>
            <a:off x="9277942" y="4182402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3" name="Google Shape;903;p32"/>
          <p:cNvSpPr/>
          <p:nvPr/>
        </p:nvSpPr>
        <p:spPr>
          <a:xfrm>
            <a:off x="6795358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87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4" name="Google Shape;904;p32"/>
          <p:cNvSpPr/>
          <p:nvPr/>
        </p:nvSpPr>
        <p:spPr>
          <a:xfrm>
            <a:off x="6867620" y="3264489"/>
            <a:ext cx="11766" cy="0"/>
          </a:xfrm>
          <a:custGeom>
            <a:avLst/>
            <a:gdLst/>
            <a:ahLst/>
            <a:cxnLst/>
            <a:rect l="l" t="t" r="r" b="b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5" name="Google Shape;905;p32"/>
          <p:cNvSpPr/>
          <p:nvPr/>
        </p:nvSpPr>
        <p:spPr>
          <a:xfrm>
            <a:off x="6941043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89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6" name="Google Shape;906;p32"/>
          <p:cNvSpPr/>
          <p:nvPr/>
        </p:nvSpPr>
        <p:spPr>
          <a:xfrm>
            <a:off x="7014466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4" h="120000" extrusionOk="0">
                <a:moveTo>
                  <a:pt x="0" y="0"/>
                </a:moveTo>
                <a:lnTo>
                  <a:pt x="0" y="0"/>
                </a:lnTo>
                <a:lnTo>
                  <a:pt x="11894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7" name="Google Shape;907;p32"/>
          <p:cNvSpPr/>
          <p:nvPr/>
        </p:nvSpPr>
        <p:spPr>
          <a:xfrm>
            <a:off x="7086728" y="3264489"/>
            <a:ext cx="11766" cy="0"/>
          </a:xfrm>
          <a:custGeom>
            <a:avLst/>
            <a:gdLst/>
            <a:ahLst/>
            <a:cxnLst/>
            <a:rect l="l" t="t" r="r" b="b"/>
            <a:pathLst>
              <a:path w="13335" h="120000" extrusionOk="0">
                <a:moveTo>
                  <a:pt x="0" y="0"/>
                </a:moveTo>
                <a:lnTo>
                  <a:pt x="0" y="0"/>
                </a:lnTo>
                <a:lnTo>
                  <a:pt x="13235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8" name="Google Shape;908;p32"/>
          <p:cNvSpPr/>
          <p:nvPr/>
        </p:nvSpPr>
        <p:spPr>
          <a:xfrm>
            <a:off x="7452726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87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9" name="Google Shape;909;p32"/>
          <p:cNvSpPr/>
          <p:nvPr/>
        </p:nvSpPr>
        <p:spPr>
          <a:xfrm>
            <a:off x="7524988" y="3264489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0" name="Google Shape;910;p32"/>
          <p:cNvSpPr/>
          <p:nvPr/>
        </p:nvSpPr>
        <p:spPr>
          <a:xfrm>
            <a:off x="7817476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1" name="Google Shape;911;p32"/>
          <p:cNvSpPr/>
          <p:nvPr/>
        </p:nvSpPr>
        <p:spPr>
          <a:xfrm>
            <a:off x="7890964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2" name="Google Shape;912;p32"/>
          <p:cNvSpPr/>
          <p:nvPr/>
        </p:nvSpPr>
        <p:spPr>
          <a:xfrm>
            <a:off x="7963205" y="3264489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3" name="Google Shape;913;p32"/>
          <p:cNvSpPr/>
          <p:nvPr/>
        </p:nvSpPr>
        <p:spPr>
          <a:xfrm>
            <a:off x="8182442" y="3264489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4" name="Google Shape;914;p32"/>
          <p:cNvSpPr/>
          <p:nvPr/>
        </p:nvSpPr>
        <p:spPr>
          <a:xfrm>
            <a:off x="8255779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5" name="Google Shape;915;p32"/>
          <p:cNvSpPr/>
          <p:nvPr/>
        </p:nvSpPr>
        <p:spPr>
          <a:xfrm>
            <a:off x="8620573" y="3264489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6" name="Google Shape;916;p32"/>
          <p:cNvSpPr/>
          <p:nvPr/>
        </p:nvSpPr>
        <p:spPr>
          <a:xfrm>
            <a:off x="8694061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79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7" name="Google Shape;917;p32"/>
          <p:cNvSpPr/>
          <p:nvPr/>
        </p:nvSpPr>
        <p:spPr>
          <a:xfrm>
            <a:off x="8767398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8" name="Google Shape;918;p32"/>
          <p:cNvSpPr/>
          <p:nvPr/>
        </p:nvSpPr>
        <p:spPr>
          <a:xfrm>
            <a:off x="9058876" y="3264489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9" name="Google Shape;919;p32"/>
          <p:cNvSpPr/>
          <p:nvPr/>
        </p:nvSpPr>
        <p:spPr>
          <a:xfrm>
            <a:off x="9132363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79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0" name="Google Shape;920;p32"/>
          <p:cNvSpPr/>
          <p:nvPr/>
        </p:nvSpPr>
        <p:spPr>
          <a:xfrm>
            <a:off x="9205701" y="3264489"/>
            <a:ext cx="10646" cy="0"/>
          </a:xfrm>
          <a:custGeom>
            <a:avLst/>
            <a:gdLst/>
            <a:ahLst/>
            <a:cxnLst/>
            <a:rect l="l" t="t" r="r" b="b"/>
            <a:pathLst>
              <a:path w="12065" h="120000" extrusionOk="0">
                <a:moveTo>
                  <a:pt x="0" y="0"/>
                </a:moveTo>
                <a:lnTo>
                  <a:pt x="0" y="0"/>
                </a:lnTo>
                <a:lnTo>
                  <a:pt x="11967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1" name="Google Shape;921;p32"/>
          <p:cNvSpPr/>
          <p:nvPr/>
        </p:nvSpPr>
        <p:spPr>
          <a:xfrm>
            <a:off x="9277942" y="3264489"/>
            <a:ext cx="11766" cy="0"/>
          </a:xfrm>
          <a:custGeom>
            <a:avLst/>
            <a:gdLst/>
            <a:ahLst/>
            <a:cxnLst/>
            <a:rect l="l" t="t" r="r" b="b"/>
            <a:pathLst>
              <a:path w="13334" h="120000" extrusionOk="0">
                <a:moveTo>
                  <a:pt x="0" y="0"/>
                </a:moveTo>
                <a:lnTo>
                  <a:pt x="0" y="0"/>
                </a:lnTo>
                <a:lnTo>
                  <a:pt x="1321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922" name="Google Shape;922;p32"/>
          <p:cNvGrpSpPr/>
          <p:nvPr/>
        </p:nvGrpSpPr>
        <p:grpSpPr>
          <a:xfrm>
            <a:off x="7014466" y="5178521"/>
            <a:ext cx="324041" cy="111971"/>
            <a:chOff x="6070128" y="5868990"/>
            <a:chExt cx="367247" cy="126900"/>
          </a:xfrm>
        </p:grpSpPr>
        <p:sp>
          <p:nvSpPr>
            <p:cNvPr id="923" name="Google Shape;923;p32"/>
            <p:cNvSpPr/>
            <p:nvPr/>
          </p:nvSpPr>
          <p:spPr>
            <a:xfrm>
              <a:off x="6070128" y="5870313"/>
              <a:ext cx="45085" cy="121920"/>
            </a:xfrm>
            <a:custGeom>
              <a:avLst/>
              <a:gdLst/>
              <a:ahLst/>
              <a:cxnLst/>
              <a:rect l="l" t="t" r="r" b="b"/>
              <a:pathLst>
                <a:path w="45085" h="121920" extrusionOk="0">
                  <a:moveTo>
                    <a:pt x="44914" y="0"/>
                  </a:moveTo>
                  <a:lnTo>
                    <a:pt x="33040" y="0"/>
                  </a:lnTo>
                  <a:lnTo>
                    <a:pt x="30406" y="9249"/>
                  </a:lnTo>
                  <a:lnTo>
                    <a:pt x="27748" y="15859"/>
                  </a:lnTo>
                  <a:lnTo>
                    <a:pt x="22481" y="17184"/>
                  </a:lnTo>
                  <a:lnTo>
                    <a:pt x="18507" y="19822"/>
                  </a:lnTo>
                  <a:lnTo>
                    <a:pt x="10557" y="22470"/>
                  </a:lnTo>
                  <a:lnTo>
                    <a:pt x="0" y="23794"/>
                  </a:lnTo>
                  <a:lnTo>
                    <a:pt x="0" y="35681"/>
                  </a:lnTo>
                  <a:lnTo>
                    <a:pt x="29065" y="35681"/>
                  </a:lnTo>
                  <a:lnTo>
                    <a:pt x="29065" y="121615"/>
                  </a:lnTo>
                  <a:lnTo>
                    <a:pt x="44914" y="121615"/>
                  </a:lnTo>
                  <a:lnTo>
                    <a:pt x="449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924" name="Google Shape;924;p32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6157325" y="5868990"/>
              <a:ext cx="280050" cy="12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5" name="Google Shape;925;p32"/>
          <p:cNvGrpSpPr/>
          <p:nvPr/>
        </p:nvGrpSpPr>
        <p:grpSpPr>
          <a:xfrm>
            <a:off x="7610053" y="5178521"/>
            <a:ext cx="324106" cy="111971"/>
            <a:chOff x="6745126" y="5868990"/>
            <a:chExt cx="367321" cy="126900"/>
          </a:xfrm>
        </p:grpSpPr>
        <p:sp>
          <p:nvSpPr>
            <p:cNvPr id="926" name="Google Shape;926;p32"/>
            <p:cNvSpPr/>
            <p:nvPr/>
          </p:nvSpPr>
          <p:spPr>
            <a:xfrm>
              <a:off x="6745126" y="5870313"/>
              <a:ext cx="45085" cy="121920"/>
            </a:xfrm>
            <a:custGeom>
              <a:avLst/>
              <a:gdLst/>
              <a:ahLst/>
              <a:cxnLst/>
              <a:rect l="l" t="t" r="r" b="b"/>
              <a:pathLst>
                <a:path w="45084" h="121920" extrusionOk="0">
                  <a:moveTo>
                    <a:pt x="44916" y="0"/>
                  </a:moveTo>
                  <a:lnTo>
                    <a:pt x="33113" y="0"/>
                  </a:lnTo>
                  <a:lnTo>
                    <a:pt x="30455" y="9249"/>
                  </a:lnTo>
                  <a:lnTo>
                    <a:pt x="27821" y="15859"/>
                  </a:lnTo>
                  <a:lnTo>
                    <a:pt x="23774" y="17184"/>
                  </a:lnTo>
                  <a:lnTo>
                    <a:pt x="18483" y="19822"/>
                  </a:lnTo>
                  <a:lnTo>
                    <a:pt x="10558" y="22470"/>
                  </a:lnTo>
                  <a:lnTo>
                    <a:pt x="0" y="23794"/>
                  </a:lnTo>
                  <a:lnTo>
                    <a:pt x="0" y="35681"/>
                  </a:lnTo>
                  <a:lnTo>
                    <a:pt x="29066" y="35681"/>
                  </a:lnTo>
                  <a:lnTo>
                    <a:pt x="29066" y="121615"/>
                  </a:lnTo>
                  <a:lnTo>
                    <a:pt x="44916" y="121615"/>
                  </a:lnTo>
                  <a:lnTo>
                    <a:pt x="449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927" name="Google Shape;927;p32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6832299" y="5868990"/>
              <a:ext cx="280148" cy="12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8" name="Google Shape;928;p32"/>
          <p:cNvGrpSpPr/>
          <p:nvPr/>
        </p:nvGrpSpPr>
        <p:grpSpPr>
          <a:xfrm>
            <a:off x="8205748" y="5178521"/>
            <a:ext cx="323933" cy="111971"/>
            <a:chOff x="7420247" y="5868990"/>
            <a:chExt cx="367124" cy="126900"/>
          </a:xfrm>
        </p:grpSpPr>
        <p:sp>
          <p:nvSpPr>
            <p:cNvPr id="929" name="Google Shape;929;p32"/>
            <p:cNvSpPr/>
            <p:nvPr/>
          </p:nvSpPr>
          <p:spPr>
            <a:xfrm>
              <a:off x="7420247" y="5870313"/>
              <a:ext cx="45085" cy="121920"/>
            </a:xfrm>
            <a:custGeom>
              <a:avLst/>
              <a:gdLst/>
              <a:ahLst/>
              <a:cxnLst/>
              <a:rect l="l" t="t" r="r" b="b"/>
              <a:pathLst>
                <a:path w="45084" h="121920" extrusionOk="0">
                  <a:moveTo>
                    <a:pt x="44890" y="0"/>
                  </a:moveTo>
                  <a:lnTo>
                    <a:pt x="32918" y="0"/>
                  </a:lnTo>
                  <a:lnTo>
                    <a:pt x="30284" y="9249"/>
                  </a:lnTo>
                  <a:lnTo>
                    <a:pt x="27626" y="15859"/>
                  </a:lnTo>
                  <a:lnTo>
                    <a:pt x="23749" y="17184"/>
                  </a:lnTo>
                  <a:lnTo>
                    <a:pt x="18482" y="19822"/>
                  </a:lnTo>
                  <a:lnTo>
                    <a:pt x="10557" y="22470"/>
                  </a:lnTo>
                  <a:lnTo>
                    <a:pt x="0" y="23794"/>
                  </a:lnTo>
                  <a:lnTo>
                    <a:pt x="0" y="35681"/>
                  </a:lnTo>
                  <a:lnTo>
                    <a:pt x="29041" y="35681"/>
                  </a:lnTo>
                  <a:lnTo>
                    <a:pt x="29041" y="121615"/>
                  </a:lnTo>
                  <a:lnTo>
                    <a:pt x="44890" y="121615"/>
                  </a:lnTo>
                  <a:lnTo>
                    <a:pt x="448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930" name="Google Shape;930;p32"/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7507394" y="5868990"/>
              <a:ext cx="279977" cy="12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1" name="Google Shape;931;p32"/>
          <p:cNvGrpSpPr/>
          <p:nvPr/>
        </p:nvGrpSpPr>
        <p:grpSpPr>
          <a:xfrm>
            <a:off x="8801268" y="5178521"/>
            <a:ext cx="324084" cy="111971"/>
            <a:chOff x="8095170" y="5868990"/>
            <a:chExt cx="367296" cy="126900"/>
          </a:xfrm>
        </p:grpSpPr>
        <p:sp>
          <p:nvSpPr>
            <p:cNvPr id="932" name="Google Shape;932;p32"/>
            <p:cNvSpPr/>
            <p:nvPr/>
          </p:nvSpPr>
          <p:spPr>
            <a:xfrm>
              <a:off x="8095170" y="5870313"/>
              <a:ext cx="45085" cy="121920"/>
            </a:xfrm>
            <a:custGeom>
              <a:avLst/>
              <a:gdLst/>
              <a:ahLst/>
              <a:cxnLst/>
              <a:rect l="l" t="t" r="r" b="b"/>
              <a:pathLst>
                <a:path w="45084" h="121920" extrusionOk="0">
                  <a:moveTo>
                    <a:pt x="44916" y="0"/>
                  </a:moveTo>
                  <a:lnTo>
                    <a:pt x="33113" y="0"/>
                  </a:lnTo>
                  <a:lnTo>
                    <a:pt x="31699" y="9249"/>
                  </a:lnTo>
                  <a:lnTo>
                    <a:pt x="27823" y="15859"/>
                  </a:lnTo>
                  <a:lnTo>
                    <a:pt x="23774" y="17184"/>
                  </a:lnTo>
                  <a:lnTo>
                    <a:pt x="18483" y="19822"/>
                  </a:lnTo>
                  <a:lnTo>
                    <a:pt x="11973" y="22470"/>
                  </a:lnTo>
                  <a:lnTo>
                    <a:pt x="0" y="23794"/>
                  </a:lnTo>
                  <a:lnTo>
                    <a:pt x="0" y="35681"/>
                  </a:lnTo>
                  <a:lnTo>
                    <a:pt x="29066" y="35681"/>
                  </a:lnTo>
                  <a:lnTo>
                    <a:pt x="29066" y="121615"/>
                  </a:lnTo>
                  <a:lnTo>
                    <a:pt x="44916" y="121615"/>
                  </a:lnTo>
                  <a:lnTo>
                    <a:pt x="449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933" name="Google Shape;933;p32"/>
            <p:cNvPicPr preferRelativeResize="0"/>
            <p:nvPr/>
          </p:nvPicPr>
          <p:blipFill rotWithShape="1">
            <a:blip r:embed="rId44">
              <a:alphaModFix/>
            </a:blip>
            <a:srcRect/>
            <a:stretch/>
          </p:blipFill>
          <p:spPr>
            <a:xfrm>
              <a:off x="8182318" y="5868990"/>
              <a:ext cx="280148" cy="126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4" name="Google Shape;934;p32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387475" y="5178520"/>
            <a:ext cx="333422" cy="11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32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6364101" y="4588321"/>
            <a:ext cx="160826" cy="11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32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6362918" y="4129918"/>
            <a:ext cx="162010" cy="111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7" name="Google Shape;937;p32"/>
          <p:cNvGrpSpPr/>
          <p:nvPr/>
        </p:nvGrpSpPr>
        <p:grpSpPr>
          <a:xfrm>
            <a:off x="6286001" y="3213180"/>
            <a:ext cx="237765" cy="110717"/>
            <a:chOff x="5244534" y="3641604"/>
            <a:chExt cx="269467" cy="125479"/>
          </a:xfrm>
        </p:grpSpPr>
        <p:sp>
          <p:nvSpPr>
            <p:cNvPr id="938" name="Google Shape;938;p32"/>
            <p:cNvSpPr/>
            <p:nvPr/>
          </p:nvSpPr>
          <p:spPr>
            <a:xfrm>
              <a:off x="5244534" y="3641604"/>
              <a:ext cx="46355" cy="123189"/>
            </a:xfrm>
            <a:custGeom>
              <a:avLst/>
              <a:gdLst/>
              <a:ahLst/>
              <a:cxnLst/>
              <a:rect l="l" t="t" r="r" b="b"/>
              <a:pathLst>
                <a:path w="46354" h="123189" extrusionOk="0">
                  <a:moveTo>
                    <a:pt x="46231" y="0"/>
                  </a:moveTo>
                  <a:lnTo>
                    <a:pt x="33016" y="0"/>
                  </a:lnTo>
                  <a:lnTo>
                    <a:pt x="31699" y="9168"/>
                  </a:lnTo>
                  <a:lnTo>
                    <a:pt x="27725" y="15873"/>
                  </a:lnTo>
                  <a:lnTo>
                    <a:pt x="19800" y="21140"/>
                  </a:lnTo>
                  <a:lnTo>
                    <a:pt x="11899" y="22383"/>
                  </a:lnTo>
                  <a:lnTo>
                    <a:pt x="0" y="23798"/>
                  </a:lnTo>
                  <a:lnTo>
                    <a:pt x="0" y="35600"/>
                  </a:lnTo>
                  <a:lnTo>
                    <a:pt x="29066" y="35600"/>
                  </a:lnTo>
                  <a:lnTo>
                    <a:pt x="29066" y="122845"/>
                  </a:lnTo>
                  <a:lnTo>
                    <a:pt x="46231" y="122845"/>
                  </a:lnTo>
                  <a:lnTo>
                    <a:pt x="462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939" name="Google Shape;939;p32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5331707" y="3641604"/>
              <a:ext cx="182294" cy="1254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32"/>
          <p:cNvGrpSpPr/>
          <p:nvPr/>
        </p:nvGrpSpPr>
        <p:grpSpPr>
          <a:xfrm>
            <a:off x="6286001" y="2754776"/>
            <a:ext cx="237765" cy="111965"/>
            <a:chOff x="5244534" y="3122079"/>
            <a:chExt cx="269467" cy="126893"/>
          </a:xfrm>
        </p:grpSpPr>
        <p:sp>
          <p:nvSpPr>
            <p:cNvPr id="941" name="Google Shape;941;p32"/>
            <p:cNvSpPr/>
            <p:nvPr/>
          </p:nvSpPr>
          <p:spPr>
            <a:xfrm>
              <a:off x="5244534" y="3123322"/>
              <a:ext cx="46355" cy="123189"/>
            </a:xfrm>
            <a:custGeom>
              <a:avLst/>
              <a:gdLst/>
              <a:ahLst/>
              <a:cxnLst/>
              <a:rect l="l" t="t" r="r" b="b"/>
              <a:pathLst>
                <a:path w="46354" h="123189" extrusionOk="0">
                  <a:moveTo>
                    <a:pt x="46231" y="0"/>
                  </a:moveTo>
                  <a:lnTo>
                    <a:pt x="33016" y="0"/>
                  </a:lnTo>
                  <a:lnTo>
                    <a:pt x="31699" y="9338"/>
                  </a:lnTo>
                  <a:lnTo>
                    <a:pt x="27725" y="15849"/>
                  </a:lnTo>
                  <a:lnTo>
                    <a:pt x="19800" y="21140"/>
                  </a:lnTo>
                  <a:lnTo>
                    <a:pt x="11899" y="22555"/>
                  </a:lnTo>
                  <a:lnTo>
                    <a:pt x="0" y="23774"/>
                  </a:lnTo>
                  <a:lnTo>
                    <a:pt x="0" y="35770"/>
                  </a:lnTo>
                  <a:lnTo>
                    <a:pt x="29066" y="35770"/>
                  </a:lnTo>
                  <a:lnTo>
                    <a:pt x="29066" y="123017"/>
                  </a:lnTo>
                  <a:lnTo>
                    <a:pt x="46231" y="123017"/>
                  </a:lnTo>
                  <a:lnTo>
                    <a:pt x="462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942" name="Google Shape;942;p32"/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5330390" y="3122079"/>
              <a:ext cx="183611" cy="1268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3" name="Google Shape;943;p32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7855994" y="5361654"/>
            <a:ext cx="413761" cy="111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4" name="Google Shape;944;p32"/>
          <p:cNvGrpSpPr/>
          <p:nvPr/>
        </p:nvGrpSpPr>
        <p:grpSpPr>
          <a:xfrm>
            <a:off x="6050560" y="4055275"/>
            <a:ext cx="117709" cy="236125"/>
            <a:chOff x="4977701" y="4595977"/>
            <a:chExt cx="133404" cy="267608"/>
          </a:xfrm>
        </p:grpSpPr>
        <p:sp>
          <p:nvSpPr>
            <p:cNvPr id="945" name="Google Shape;945;p32"/>
            <p:cNvSpPr/>
            <p:nvPr/>
          </p:nvSpPr>
          <p:spPr>
            <a:xfrm>
              <a:off x="4981651" y="4845805"/>
              <a:ext cx="125730" cy="17780"/>
            </a:xfrm>
            <a:custGeom>
              <a:avLst/>
              <a:gdLst/>
              <a:ahLst/>
              <a:cxnLst/>
              <a:rect l="l" t="t" r="r" b="b"/>
              <a:pathLst>
                <a:path w="125729" h="17779" extrusionOk="0">
                  <a:moveTo>
                    <a:pt x="125503" y="0"/>
                  </a:moveTo>
                  <a:lnTo>
                    <a:pt x="0" y="0"/>
                  </a:lnTo>
                  <a:lnTo>
                    <a:pt x="0" y="17183"/>
                  </a:lnTo>
                  <a:lnTo>
                    <a:pt x="125503" y="17183"/>
                  </a:lnTo>
                  <a:lnTo>
                    <a:pt x="125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946" name="Google Shape;946;p32"/>
            <p:cNvPicPr preferRelativeResize="0"/>
            <p:nvPr/>
          </p:nvPicPr>
          <p:blipFill rotWithShape="1">
            <a:blip r:embed="rId51">
              <a:alphaModFix/>
            </a:blip>
            <a:srcRect/>
            <a:stretch/>
          </p:blipFill>
          <p:spPr>
            <a:xfrm>
              <a:off x="4977701" y="4712303"/>
              <a:ext cx="133404" cy="1110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7" name="Google Shape;947;p32"/>
            <p:cNvSpPr/>
            <p:nvPr/>
          </p:nvSpPr>
          <p:spPr>
            <a:xfrm>
              <a:off x="4981651" y="4595977"/>
              <a:ext cx="125730" cy="94615"/>
            </a:xfrm>
            <a:custGeom>
              <a:avLst/>
              <a:gdLst/>
              <a:ahLst/>
              <a:cxnLst/>
              <a:rect l="l" t="t" r="r" b="b"/>
              <a:pathLst>
                <a:path w="125729" h="94614" extrusionOk="0">
                  <a:moveTo>
                    <a:pt x="125501" y="0"/>
                  </a:moveTo>
                  <a:lnTo>
                    <a:pt x="110959" y="0"/>
                  </a:lnTo>
                  <a:lnTo>
                    <a:pt x="110959" y="76352"/>
                  </a:lnTo>
                  <a:lnTo>
                    <a:pt x="68681" y="76352"/>
                  </a:lnTo>
                  <a:lnTo>
                    <a:pt x="68681" y="6604"/>
                  </a:lnTo>
                  <a:lnTo>
                    <a:pt x="54152" y="6604"/>
                  </a:lnTo>
                  <a:lnTo>
                    <a:pt x="54152" y="76352"/>
                  </a:lnTo>
                  <a:lnTo>
                    <a:pt x="15849" y="76352"/>
                  </a:lnTo>
                  <a:lnTo>
                    <a:pt x="15849" y="1422"/>
                  </a:lnTo>
                  <a:lnTo>
                    <a:pt x="0" y="1422"/>
                  </a:lnTo>
                  <a:lnTo>
                    <a:pt x="0" y="76352"/>
                  </a:lnTo>
                  <a:lnTo>
                    <a:pt x="0" y="94132"/>
                  </a:lnTo>
                  <a:lnTo>
                    <a:pt x="125501" y="94132"/>
                  </a:lnTo>
                  <a:lnTo>
                    <a:pt x="125501" y="76682"/>
                  </a:lnTo>
                  <a:lnTo>
                    <a:pt x="125501" y="76352"/>
                  </a:lnTo>
                  <a:lnTo>
                    <a:pt x="125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948" name="Google Shape;948;p32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6051721" y="3587460"/>
            <a:ext cx="116548" cy="403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3"/>
          <p:cNvSpPr txBox="1">
            <a:spLocks noGrp="1"/>
          </p:cNvSpPr>
          <p:nvPr>
            <p:ph type="title"/>
          </p:nvPr>
        </p:nvSpPr>
        <p:spPr>
          <a:xfrm>
            <a:off x="1253766" y="605117"/>
            <a:ext cx="6589336" cy="124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0450" rIns="0" bIns="0" anchor="t" anchorCtr="0">
            <a:spAutoFit/>
          </a:bodyPr>
          <a:lstStyle/>
          <a:p>
            <a:pPr marL="29893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Formalization</a:t>
            </a:r>
            <a:endParaRPr/>
          </a:p>
        </p:txBody>
      </p:sp>
      <p:sp>
        <p:nvSpPr>
          <p:cNvPr id="954" name="Google Shape;954;p33"/>
          <p:cNvSpPr txBox="1"/>
          <p:nvPr/>
        </p:nvSpPr>
        <p:spPr>
          <a:xfrm>
            <a:off x="2415540" y="2219108"/>
            <a:ext cx="3917016" cy="29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800" rIns="0" bIns="0" anchor="t" anchorCtr="0">
            <a:spAutoFit/>
          </a:bodyPr>
          <a:lstStyle/>
          <a:p>
            <a:pPr marL="194992" marR="0" lvl="0" indent="-16137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</a:t>
            </a: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picks a data set </a:t>
            </a:r>
            <a:r>
              <a:rPr lang="en-US" sz="194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𝑆 </a:t>
            </a: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size </a:t>
            </a:r>
            <a:r>
              <a:rPr lang="en-US" sz="194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𝑚</a:t>
            </a:r>
            <a:endParaRPr sz="194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94992" marR="0" lvl="0" indent="-161373" algn="l" rtl="0">
              <a:spcBef>
                <a:spcPts val="273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</a:t>
            </a: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the data set to </a:t>
            </a:r>
            <a:r>
              <a:rPr lang="en-US" sz="194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</a:t>
            </a:r>
            <a:endParaRPr sz="19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4992" marR="0" lvl="0" indent="-161373" algn="l" rtl="0">
              <a:lnSpc>
                <a:spcPct val="119319"/>
              </a:lnSpc>
              <a:spcBef>
                <a:spcPts val="278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</a:t>
            </a: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picks</a:t>
            </a:r>
            <a:endParaRPr sz="19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6058" marR="0" lvl="1" indent="-159692" algn="l" rtl="0">
              <a:lnSpc>
                <a:spcPct val="1071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𝜖 𝑚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points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𝑆</a:t>
            </a:r>
            <a:r>
              <a:rPr lang="en-US" sz="1853" b="0" i="0" u="none" strike="noStrike" cap="none" baseline="30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𝐵</a:t>
            </a:r>
            <a:endParaRPr sz="1853" b="0" i="0" u="none" strike="noStrike" cap="none" baseline="30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16058" marR="0" lvl="1" indent="-159692" algn="l" rtl="0">
              <a:lnSpc>
                <a:spcPct val="106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the data set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𝑆∪ 𝑆</a:t>
            </a:r>
            <a:r>
              <a:rPr lang="en-US" sz="1853" b="0" i="0" u="none" strike="noStrike" cap="none" baseline="30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𝐵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 to Alice</a:t>
            </a:r>
            <a:endParaRPr sz="167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6058" marR="0" lvl="1" indent="-159692" algn="l" rtl="0">
              <a:lnSpc>
                <a:spcPct val="119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could replace some points in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𝑆</a:t>
            </a: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94992" marR="0" lvl="0" indent="-161373" algn="l" rtl="0">
              <a:lnSpc>
                <a:spcPct val="119577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of Bob</a:t>
            </a:r>
            <a:endParaRPr sz="19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6058" marR="0" lvl="1" indent="-159692" algn="l" rtl="0">
              <a:lnSpc>
                <a:spcPct val="1194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Maximize the error for Alice</a:t>
            </a:r>
            <a:endParaRPr sz="167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4992" marR="0" lvl="0" indent="-161373" algn="l" rtl="0">
              <a:lnSpc>
                <a:spcPct val="119577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of Alice</a:t>
            </a:r>
            <a:endParaRPr sz="19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6058" marR="0" lvl="1" indent="-159692" algn="l" rtl="0">
              <a:lnSpc>
                <a:spcPct val="1194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close to learning from clean data</a:t>
            </a:r>
            <a:endParaRPr sz="167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5" name="Google Shape;9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7334" y="1301589"/>
            <a:ext cx="1699707" cy="271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7334" y="4162877"/>
            <a:ext cx="1972236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4"/>
          <p:cNvSpPr txBox="1"/>
          <p:nvPr/>
        </p:nvSpPr>
        <p:spPr>
          <a:xfrm>
            <a:off x="10059565" y="5571903"/>
            <a:ext cx="132229" cy="14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  <a:endParaRPr sz="8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34"/>
          <p:cNvSpPr txBox="1">
            <a:spLocks noGrp="1"/>
          </p:cNvSpPr>
          <p:nvPr>
            <p:ph type="title"/>
          </p:nvPr>
        </p:nvSpPr>
        <p:spPr>
          <a:xfrm>
            <a:off x="-867266" y="157196"/>
            <a:ext cx="11312165" cy="176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6425" rIns="0" bIns="0" anchor="t" anchorCtr="0">
            <a:spAutoFit/>
          </a:bodyPr>
          <a:lstStyle/>
          <a:p>
            <a:pPr marL="2989329" marR="448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Libre Franklin"/>
              <a:buNone/>
            </a:pPr>
            <a:r>
              <a:rPr lang="en-US">
                <a:solidFill>
                  <a:srgbClr val="0070C0"/>
                </a:solidFill>
              </a:rPr>
              <a:t>What if the adversary systematically found these inputs?</a:t>
            </a:r>
            <a:endParaRPr/>
          </a:p>
        </p:txBody>
      </p:sp>
      <p:sp>
        <p:nvSpPr>
          <p:cNvPr id="963" name="Google Shape;963;p34"/>
          <p:cNvSpPr txBox="1"/>
          <p:nvPr/>
        </p:nvSpPr>
        <p:spPr>
          <a:xfrm>
            <a:off x="1870595" y="5595570"/>
            <a:ext cx="3543860" cy="1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Biggio et al., Szegedy et al., Goodfellow et al., Papernot et al.</a:t>
            </a:r>
            <a:endParaRPr sz="11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4" name="Google Shape;964;p34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936377" y="2678563"/>
            <a:ext cx="4618189" cy="179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34"/>
          <p:cNvPicPr preferRelativeResize="0"/>
          <p:nvPr/>
        </p:nvPicPr>
        <p:blipFill rotWithShape="1">
          <a:blip r:embed="rId4">
            <a:clrChange>
              <a:clrFrom>
                <a:srgbClr val="FBFFFD"/>
              </a:clrFrom>
              <a:clrTo>
                <a:srgbClr val="FBFFFD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7281493" y="2166672"/>
            <a:ext cx="2524646" cy="252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3420" y="5171338"/>
            <a:ext cx="789011" cy="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43229" y="5181048"/>
            <a:ext cx="978139" cy="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81765" y="5171338"/>
            <a:ext cx="1116196" cy="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39119" y="5171338"/>
            <a:ext cx="904449" cy="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5"/>
          <p:cNvSpPr txBox="1">
            <a:spLocks noGrp="1"/>
          </p:cNvSpPr>
          <p:nvPr>
            <p:ph type="title"/>
          </p:nvPr>
        </p:nvSpPr>
        <p:spPr>
          <a:xfrm>
            <a:off x="876693" y="900489"/>
            <a:ext cx="11095348" cy="59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spAutoFit/>
          </a:bodyPr>
          <a:lstStyle/>
          <a:p>
            <a:pPr marL="212923" marR="4483" lvl="0" indent="-202277" algn="l" rtl="0">
              <a:lnSpc>
                <a:spcPct val="1157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Good models make surprising mistakes in non-IID setting</a:t>
            </a:r>
            <a:endParaRPr/>
          </a:p>
        </p:txBody>
      </p:sp>
      <p:pic>
        <p:nvPicPr>
          <p:cNvPr id="975" name="Google Shape;97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2809" y="2933879"/>
            <a:ext cx="1667613" cy="169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6060" y="2933879"/>
            <a:ext cx="1681958" cy="169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4446" y="2933879"/>
            <a:ext cx="1684826" cy="1692356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35"/>
          <p:cNvSpPr txBox="1"/>
          <p:nvPr/>
        </p:nvSpPr>
        <p:spPr>
          <a:xfrm>
            <a:off x="3261360" y="4633821"/>
            <a:ext cx="1007969" cy="28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Schoolbus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9" name="Google Shape;979;p35"/>
          <p:cNvSpPr txBox="1"/>
          <p:nvPr/>
        </p:nvSpPr>
        <p:spPr>
          <a:xfrm>
            <a:off x="7951663" y="4633821"/>
            <a:ext cx="753596" cy="28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Ostrich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0" name="Google Shape;980;p35"/>
          <p:cNvSpPr txBox="1"/>
          <p:nvPr/>
        </p:nvSpPr>
        <p:spPr>
          <a:xfrm>
            <a:off x="4868741" y="3612507"/>
            <a:ext cx="168649" cy="28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+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1" name="Google Shape;981;p35"/>
          <p:cNvSpPr txBox="1"/>
          <p:nvPr/>
        </p:nvSpPr>
        <p:spPr>
          <a:xfrm>
            <a:off x="7106736" y="3612507"/>
            <a:ext cx="168649" cy="28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=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2" name="Google Shape;982;p35"/>
          <p:cNvSpPr txBox="1"/>
          <p:nvPr/>
        </p:nvSpPr>
        <p:spPr>
          <a:xfrm>
            <a:off x="5079859" y="4567598"/>
            <a:ext cx="2045074" cy="88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000" rIns="0" bIns="0" anchor="t" anchorCtr="0">
            <a:spAutoFit/>
          </a:bodyPr>
          <a:lstStyle/>
          <a:p>
            <a:pPr marL="0" marR="1793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Perturbation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9526" lvl="0" indent="0" algn="ctr" rtl="0">
              <a:spcBef>
                <a:spcPts val="415"/>
              </a:spcBef>
              <a:spcAft>
                <a:spcPts val="0"/>
              </a:spcAft>
              <a:buNone/>
            </a:pPr>
            <a:r>
              <a:rPr lang="en-US" sz="1059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(rescaled for visualization)</a:t>
            </a:r>
            <a:endParaRPr sz="1059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287"/>
              </a:spcBef>
              <a:spcAft>
                <a:spcPts val="0"/>
              </a:spcAft>
              <a:buNone/>
            </a:pPr>
            <a:r>
              <a:rPr lang="en-US" sz="1765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(Szegedy et al, 2013)</a:t>
            </a:r>
            <a:endParaRPr sz="1765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3" name="Google Shape;983;p35"/>
          <p:cNvSpPr txBox="1"/>
          <p:nvPr/>
        </p:nvSpPr>
        <p:spPr>
          <a:xfrm>
            <a:off x="4957220" y="2591165"/>
            <a:ext cx="2273113" cy="28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5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“Adversarial examples”</a:t>
            </a:r>
            <a:endParaRPr sz="1765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6"/>
          <p:cNvSpPr txBox="1">
            <a:spLocks noGrp="1"/>
          </p:cNvSpPr>
          <p:nvPr>
            <p:ph type="title"/>
          </p:nvPr>
        </p:nvSpPr>
        <p:spPr>
          <a:xfrm>
            <a:off x="1462951" y="916428"/>
            <a:ext cx="5253640" cy="56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Adversarial examples</a:t>
            </a:r>
            <a:r>
              <a:rPr lang="en-US"/>
              <a:t>...</a:t>
            </a:r>
            <a:endParaRPr/>
          </a:p>
        </p:txBody>
      </p:sp>
      <p:sp>
        <p:nvSpPr>
          <p:cNvPr id="989" name="Google Shape;989;p36"/>
          <p:cNvSpPr txBox="1"/>
          <p:nvPr/>
        </p:nvSpPr>
        <p:spPr>
          <a:xfrm>
            <a:off x="2590491" y="1837675"/>
            <a:ext cx="2626099" cy="299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55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3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beyond deep learning</a:t>
            </a:r>
            <a:endParaRPr sz="185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6"/>
          <p:cNvSpPr txBox="1"/>
          <p:nvPr/>
        </p:nvSpPr>
        <p:spPr>
          <a:xfrm>
            <a:off x="10059565" y="5571903"/>
            <a:ext cx="132229" cy="14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2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 sz="8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6"/>
          <p:cNvSpPr txBox="1"/>
          <p:nvPr/>
        </p:nvSpPr>
        <p:spPr>
          <a:xfrm>
            <a:off x="6862572" y="1837675"/>
            <a:ext cx="2853578" cy="299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55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3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beyond computer vision</a:t>
            </a:r>
            <a:endParaRPr sz="185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6"/>
          <p:cNvSpPr txBox="1"/>
          <p:nvPr/>
        </p:nvSpPr>
        <p:spPr>
          <a:xfrm>
            <a:off x="2486790" y="3186057"/>
            <a:ext cx="1114425" cy="1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11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3" name="Google Shape;9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138" y="3680352"/>
            <a:ext cx="1034966" cy="61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4286" y="3621652"/>
            <a:ext cx="776583" cy="671276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36"/>
          <p:cNvSpPr txBox="1"/>
          <p:nvPr/>
        </p:nvSpPr>
        <p:spPr>
          <a:xfrm>
            <a:off x="2229253" y="4304224"/>
            <a:ext cx="1495985" cy="1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Machines</a:t>
            </a:r>
            <a:endParaRPr sz="11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36"/>
          <p:cNvGrpSpPr/>
          <p:nvPr/>
        </p:nvGrpSpPr>
        <p:grpSpPr>
          <a:xfrm>
            <a:off x="6883287" y="2929654"/>
            <a:ext cx="1569725" cy="540677"/>
            <a:chOff x="5921458" y="3320274"/>
            <a:chExt cx="1779022" cy="612767"/>
          </a:xfrm>
        </p:grpSpPr>
        <p:pic>
          <p:nvPicPr>
            <p:cNvPr id="997" name="Google Shape;997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92091" y="3415528"/>
              <a:ext cx="469372" cy="406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90856" y="3347767"/>
              <a:ext cx="540837" cy="542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21458" y="3320274"/>
              <a:ext cx="147472" cy="147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84242" y="3320274"/>
              <a:ext cx="147472" cy="147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21458" y="3785203"/>
              <a:ext cx="147472" cy="147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84242" y="3785203"/>
              <a:ext cx="147472" cy="147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3" name="Google Shape;1003;p36"/>
            <p:cNvSpPr/>
            <p:nvPr/>
          </p:nvSpPr>
          <p:spPr>
            <a:xfrm>
              <a:off x="6561925" y="3588397"/>
              <a:ext cx="1138555" cy="60960"/>
            </a:xfrm>
            <a:custGeom>
              <a:avLst/>
              <a:gdLst/>
              <a:ahLst/>
              <a:cxnLst/>
              <a:rect l="l" t="t" r="r" b="b"/>
              <a:pathLst>
                <a:path w="1138554" h="60960" extrusionOk="0">
                  <a:moveTo>
                    <a:pt x="331939" y="30480"/>
                  </a:moveTo>
                  <a:lnTo>
                    <a:pt x="324231" y="26631"/>
                  </a:lnTo>
                  <a:lnTo>
                    <a:pt x="270979" y="0"/>
                  </a:lnTo>
                  <a:lnTo>
                    <a:pt x="270979" y="26631"/>
                  </a:lnTo>
                  <a:lnTo>
                    <a:pt x="0" y="26631"/>
                  </a:lnTo>
                  <a:lnTo>
                    <a:pt x="0" y="34251"/>
                  </a:lnTo>
                  <a:lnTo>
                    <a:pt x="270979" y="34251"/>
                  </a:lnTo>
                  <a:lnTo>
                    <a:pt x="270979" y="60960"/>
                  </a:lnTo>
                  <a:lnTo>
                    <a:pt x="324396" y="34251"/>
                  </a:lnTo>
                  <a:lnTo>
                    <a:pt x="331939" y="30480"/>
                  </a:lnTo>
                  <a:close/>
                </a:path>
                <a:path w="1138554" h="60960" extrusionOk="0">
                  <a:moveTo>
                    <a:pt x="1138542" y="30480"/>
                  </a:moveTo>
                  <a:lnTo>
                    <a:pt x="1130833" y="26631"/>
                  </a:lnTo>
                  <a:lnTo>
                    <a:pt x="1077582" y="0"/>
                  </a:lnTo>
                  <a:lnTo>
                    <a:pt x="1077582" y="26631"/>
                  </a:lnTo>
                  <a:lnTo>
                    <a:pt x="806716" y="26631"/>
                  </a:lnTo>
                  <a:lnTo>
                    <a:pt x="806716" y="34251"/>
                  </a:lnTo>
                  <a:lnTo>
                    <a:pt x="1077582" y="34251"/>
                  </a:lnTo>
                  <a:lnTo>
                    <a:pt x="1077582" y="60960"/>
                  </a:lnTo>
                  <a:lnTo>
                    <a:pt x="1130998" y="34251"/>
                  </a:lnTo>
                  <a:lnTo>
                    <a:pt x="1138542" y="3048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04" name="Google Shape;1004;p36"/>
          <p:cNvGrpSpPr/>
          <p:nvPr/>
        </p:nvGrpSpPr>
        <p:grpSpPr>
          <a:xfrm>
            <a:off x="7739727" y="2464157"/>
            <a:ext cx="641794" cy="358822"/>
            <a:chOff x="6892091" y="2792712"/>
            <a:chExt cx="727367" cy="406664"/>
          </a:xfrm>
        </p:grpSpPr>
        <p:pic>
          <p:nvPicPr>
            <p:cNvPr id="1005" name="Google Shape;1005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92091" y="2792712"/>
              <a:ext cx="469372" cy="406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36"/>
            <p:cNvSpPr/>
            <p:nvPr/>
          </p:nvSpPr>
          <p:spPr>
            <a:xfrm>
              <a:off x="7287353" y="2965508"/>
              <a:ext cx="332105" cy="60960"/>
            </a:xfrm>
            <a:custGeom>
              <a:avLst/>
              <a:gdLst/>
              <a:ahLst/>
              <a:cxnLst/>
              <a:rect l="l" t="t" r="r" b="b"/>
              <a:pathLst>
                <a:path w="332104" h="60960" extrusionOk="0">
                  <a:moveTo>
                    <a:pt x="270880" y="0"/>
                  </a:moveTo>
                  <a:lnTo>
                    <a:pt x="270880" y="60960"/>
                  </a:lnTo>
                  <a:lnTo>
                    <a:pt x="324159" y="34320"/>
                  </a:lnTo>
                  <a:lnTo>
                    <a:pt x="281025" y="34320"/>
                  </a:lnTo>
                  <a:lnTo>
                    <a:pt x="281025" y="26700"/>
                  </a:lnTo>
                  <a:lnTo>
                    <a:pt x="324281" y="26700"/>
                  </a:lnTo>
                  <a:lnTo>
                    <a:pt x="270880" y="0"/>
                  </a:lnTo>
                  <a:close/>
                </a:path>
                <a:path w="332104" h="60960" extrusionOk="0">
                  <a:moveTo>
                    <a:pt x="270880" y="26700"/>
                  </a:moveTo>
                  <a:lnTo>
                    <a:pt x="0" y="26700"/>
                  </a:lnTo>
                  <a:lnTo>
                    <a:pt x="0" y="34320"/>
                  </a:lnTo>
                  <a:lnTo>
                    <a:pt x="270880" y="34320"/>
                  </a:lnTo>
                  <a:lnTo>
                    <a:pt x="270880" y="26700"/>
                  </a:lnTo>
                  <a:close/>
                </a:path>
                <a:path w="332104" h="60960" extrusionOk="0">
                  <a:moveTo>
                    <a:pt x="324281" y="26700"/>
                  </a:moveTo>
                  <a:lnTo>
                    <a:pt x="281025" y="26700"/>
                  </a:lnTo>
                  <a:lnTo>
                    <a:pt x="281025" y="34320"/>
                  </a:lnTo>
                  <a:lnTo>
                    <a:pt x="324159" y="34320"/>
                  </a:lnTo>
                  <a:lnTo>
                    <a:pt x="331840" y="30480"/>
                  </a:lnTo>
                  <a:lnTo>
                    <a:pt x="324281" y="2670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07" name="Google Shape;1007;p36"/>
          <p:cNvGrpSpPr/>
          <p:nvPr/>
        </p:nvGrpSpPr>
        <p:grpSpPr>
          <a:xfrm>
            <a:off x="6944520" y="2404283"/>
            <a:ext cx="725211" cy="478401"/>
            <a:chOff x="5990856" y="2724854"/>
            <a:chExt cx="821906" cy="542188"/>
          </a:xfrm>
        </p:grpSpPr>
        <p:pic>
          <p:nvPicPr>
            <p:cNvPr id="1008" name="Google Shape;1008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90856" y="2724854"/>
              <a:ext cx="540837" cy="542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9" name="Google Shape;1009;p36"/>
            <p:cNvSpPr/>
            <p:nvPr/>
          </p:nvSpPr>
          <p:spPr>
            <a:xfrm>
              <a:off x="6480657" y="2965508"/>
              <a:ext cx="332105" cy="60960"/>
            </a:xfrm>
            <a:custGeom>
              <a:avLst/>
              <a:gdLst/>
              <a:ahLst/>
              <a:cxnLst/>
              <a:rect l="l" t="t" r="r" b="b"/>
              <a:pathLst>
                <a:path w="332104" h="60960" extrusionOk="0">
                  <a:moveTo>
                    <a:pt x="270979" y="0"/>
                  </a:moveTo>
                  <a:lnTo>
                    <a:pt x="270979" y="60960"/>
                  </a:lnTo>
                  <a:lnTo>
                    <a:pt x="324258" y="34320"/>
                  </a:lnTo>
                  <a:lnTo>
                    <a:pt x="281131" y="34320"/>
                  </a:lnTo>
                  <a:lnTo>
                    <a:pt x="281131" y="26700"/>
                  </a:lnTo>
                  <a:lnTo>
                    <a:pt x="324380" y="26700"/>
                  </a:lnTo>
                  <a:lnTo>
                    <a:pt x="270979" y="0"/>
                  </a:lnTo>
                  <a:close/>
                </a:path>
                <a:path w="332104" h="60960" extrusionOk="0">
                  <a:moveTo>
                    <a:pt x="270979" y="26700"/>
                  </a:moveTo>
                  <a:lnTo>
                    <a:pt x="0" y="26700"/>
                  </a:lnTo>
                  <a:lnTo>
                    <a:pt x="0" y="34320"/>
                  </a:lnTo>
                  <a:lnTo>
                    <a:pt x="270979" y="34320"/>
                  </a:lnTo>
                  <a:lnTo>
                    <a:pt x="270979" y="26700"/>
                  </a:lnTo>
                  <a:close/>
                </a:path>
                <a:path w="332104" h="60960" extrusionOk="0">
                  <a:moveTo>
                    <a:pt x="324380" y="26700"/>
                  </a:moveTo>
                  <a:lnTo>
                    <a:pt x="281131" y="26700"/>
                  </a:lnTo>
                  <a:lnTo>
                    <a:pt x="281131" y="34320"/>
                  </a:lnTo>
                  <a:lnTo>
                    <a:pt x="324258" y="34320"/>
                  </a:lnTo>
                  <a:lnTo>
                    <a:pt x="331939" y="30480"/>
                  </a:lnTo>
                  <a:lnTo>
                    <a:pt x="324380" y="2670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8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010" name="Google Shape;1010;p36"/>
          <p:cNvSpPr txBox="1"/>
          <p:nvPr/>
        </p:nvSpPr>
        <p:spPr>
          <a:xfrm>
            <a:off x="8508489" y="2493891"/>
            <a:ext cx="1551076" cy="85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875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P[X=</a:t>
            </a:r>
            <a:r>
              <a:rPr lang="en-US" sz="9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Malicious</a:t>
            </a:r>
            <a:r>
              <a:rPr lang="en-US" sz="9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en-US" sz="9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0.90</a:t>
            </a:r>
            <a:endParaRPr sz="9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06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9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P[X=Benign] = 0.10</a:t>
            </a:r>
            <a:endParaRPr sz="9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24"/>
              </a:spcBef>
              <a:spcAft>
                <a:spcPts val="0"/>
              </a:spcAft>
              <a:buNone/>
            </a:pPr>
            <a:endParaRPr sz="9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P[X*=Malicious] = 0.10</a:t>
            </a:r>
            <a:endParaRPr sz="9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206" marR="0" lvl="0" indent="0" algn="l" rtl="0">
              <a:spcBef>
                <a:spcPts val="18"/>
              </a:spcBef>
              <a:spcAft>
                <a:spcPts val="0"/>
              </a:spcAft>
              <a:buNone/>
            </a:pPr>
            <a:r>
              <a:rPr lang="en-US" sz="9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P[X*=</a:t>
            </a:r>
            <a:r>
              <a:rPr lang="en-US" sz="9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Benign</a:t>
            </a:r>
            <a:r>
              <a:rPr lang="en-US" sz="9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en-US" sz="92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0.90</a:t>
            </a:r>
            <a:endParaRPr sz="9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30920" y="3581042"/>
            <a:ext cx="2951446" cy="107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36"/>
          <p:cNvSpPr txBox="1"/>
          <p:nvPr/>
        </p:nvSpPr>
        <p:spPr>
          <a:xfrm>
            <a:off x="4561062" y="3206495"/>
            <a:ext cx="1104900" cy="1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Nearest Neighbors</a:t>
            </a:r>
            <a:endParaRPr sz="11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36"/>
          <p:cNvSpPr txBox="1"/>
          <p:nvPr/>
        </p:nvSpPr>
        <p:spPr>
          <a:xfrm>
            <a:off x="4659226" y="4337393"/>
            <a:ext cx="855009" cy="1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00" rIns="0" bIns="0" anchor="t" anchorCtr="0">
            <a:spAutoFit/>
          </a:bodyPr>
          <a:lstStyle/>
          <a:p>
            <a:pPr marL="1120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Trees</a:t>
            </a:r>
            <a:endParaRPr sz="11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4" name="Google Shape;1014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97065" y="2540053"/>
            <a:ext cx="724826" cy="64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88963" y="2501033"/>
            <a:ext cx="726274" cy="670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7"/>
          <p:cNvSpPr txBox="1">
            <a:spLocks noGrp="1"/>
          </p:cNvSpPr>
          <p:nvPr>
            <p:ph type="title"/>
          </p:nvPr>
        </p:nvSpPr>
        <p:spPr>
          <a:xfrm>
            <a:off x="1548953" y="439810"/>
            <a:ext cx="3815700" cy="1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0450" rIns="0" bIns="0" anchor="t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Threat Model </a:t>
            </a:r>
            <a:endParaRPr/>
          </a:p>
        </p:txBody>
      </p:sp>
      <p:sp>
        <p:nvSpPr>
          <p:cNvPr id="1021" name="Google Shape;1021;p37"/>
          <p:cNvSpPr txBox="1"/>
          <p:nvPr/>
        </p:nvSpPr>
        <p:spPr>
          <a:xfrm>
            <a:off x="2437947" y="2245459"/>
            <a:ext cx="3815603" cy="305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000" rIns="0" bIns="0" anchor="t" anchorCtr="0">
            <a:spAutoFit/>
          </a:bodyPr>
          <a:lstStyle/>
          <a:p>
            <a:pPr marL="172580" marR="0" lvl="0" indent="-16137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 Box</a:t>
            </a:r>
            <a:endParaRPr sz="19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93645" marR="0" lvl="1" indent="-159692" algn="l" rtl="0">
              <a:spcBef>
                <a:spcPts val="202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access to the classifier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𝐹</a:t>
            </a: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1" indent="0" algn="l" rtl="0">
              <a:spcBef>
                <a:spcPts val="702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None/>
            </a:pP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72580" marR="0" lvl="0" indent="-16137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 Box</a:t>
            </a:r>
            <a:endParaRPr sz="19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93645" marR="0" lvl="1" indent="-159692" algn="l" rtl="0">
              <a:spcBef>
                <a:spcPts val="194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Oracle access to the classifier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𝐹</a:t>
            </a: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93645" marR="0" lvl="1" indent="-159692" algn="l" rtl="0">
              <a:spcBef>
                <a:spcPts val="176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data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𝑥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𝐹(𝑥)</a:t>
            </a: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1" indent="0" algn="l" rtl="0">
              <a:spcBef>
                <a:spcPts val="697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None/>
            </a:pP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72580" marR="0" lvl="0" indent="-16137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 Box</a:t>
            </a:r>
            <a:endParaRPr sz="19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93645" marR="0" lvl="1" indent="-159692" algn="l" rtl="0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Box + “some other information”</a:t>
            </a: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93645" marR="0" lvl="1" indent="-159692" algn="l" rtl="0">
              <a:spcBef>
                <a:spcPts val="172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structure of the defense</a:t>
            </a:r>
            <a:endParaRPr sz="167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8"/>
          <p:cNvSpPr txBox="1">
            <a:spLocks noGrp="1"/>
          </p:cNvSpPr>
          <p:nvPr>
            <p:ph type="title"/>
          </p:nvPr>
        </p:nvSpPr>
        <p:spPr>
          <a:xfrm>
            <a:off x="1674956" y="640760"/>
            <a:ext cx="3352985" cy="111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0450" rIns="0" bIns="0" anchor="t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White Box</a:t>
            </a:r>
            <a:endParaRPr/>
          </a:p>
        </p:txBody>
      </p:sp>
      <p:pic>
        <p:nvPicPr>
          <p:cNvPr id="1033" name="Google Shape;1033;p38"/>
          <p:cNvPicPr preferRelativeResize="0"/>
          <p:nvPr/>
        </p:nvPicPr>
        <p:blipFill rotWithShape="1">
          <a:blip r:embed="rId3">
            <a:clrChange>
              <a:clrFrom>
                <a:srgbClr val="B0E0FE"/>
              </a:clrFrom>
              <a:clrTo>
                <a:srgbClr val="B0E0FE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504596" y="2668885"/>
            <a:ext cx="8006688" cy="242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9"/>
          <p:cNvSpPr txBox="1">
            <a:spLocks noGrp="1"/>
          </p:cNvSpPr>
          <p:nvPr>
            <p:ph type="title"/>
          </p:nvPr>
        </p:nvSpPr>
        <p:spPr>
          <a:xfrm>
            <a:off x="1674956" y="640760"/>
            <a:ext cx="4273357" cy="115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0450" rIns="0" bIns="0" anchor="t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Black Box</a:t>
            </a:r>
            <a:endParaRPr/>
          </a:p>
        </p:txBody>
      </p:sp>
      <p:pic>
        <p:nvPicPr>
          <p:cNvPr id="1039" name="Google Shape;1039;p39"/>
          <p:cNvPicPr preferRelativeResize="0"/>
          <p:nvPr/>
        </p:nvPicPr>
        <p:blipFill rotWithShape="1">
          <a:blip r:embed="rId3">
            <a:clrChange>
              <a:clrFrom>
                <a:srgbClr val="B0E0FE"/>
              </a:clrFrom>
              <a:clrTo>
                <a:srgbClr val="B0E0FE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683624" y="2193734"/>
            <a:ext cx="7146176" cy="372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1092438" y="392956"/>
            <a:ext cx="8560437" cy="57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Libre Franklin"/>
              <a:buNone/>
            </a:pPr>
            <a:r>
              <a:rPr lang="en-US" sz="2800">
                <a:solidFill>
                  <a:srgbClr val="0070C0"/>
                </a:solidFill>
              </a:rPr>
              <a:t>Modernization of our Physical Infrastructures</a:t>
            </a:r>
            <a:br>
              <a:rPr lang="en-US" sz="2800">
                <a:solidFill>
                  <a:srgbClr val="0070C0"/>
                </a:solidFill>
              </a:rPr>
            </a:br>
            <a:endParaRPr sz="2800">
              <a:solidFill>
                <a:srgbClr val="0070C0"/>
              </a:solidFill>
            </a:endParaRPr>
          </a:p>
        </p:txBody>
      </p:sp>
      <p:pic>
        <p:nvPicPr>
          <p:cNvPr id="138" name="Google Shape;138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92436" y="4722582"/>
            <a:ext cx="8279086" cy="175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4"/>
          <p:cNvGrpSpPr/>
          <p:nvPr/>
        </p:nvGrpSpPr>
        <p:grpSpPr>
          <a:xfrm>
            <a:off x="1903900" y="1664931"/>
            <a:ext cx="8121396" cy="1827275"/>
            <a:chOff x="518159" y="2029967"/>
            <a:chExt cx="8121396" cy="1827275"/>
          </a:xfrm>
        </p:grpSpPr>
        <p:pic>
          <p:nvPicPr>
            <p:cNvPr id="140" name="Google Shape;140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88024" y="2232659"/>
              <a:ext cx="2351531" cy="1423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8159" y="2232659"/>
              <a:ext cx="2164079" cy="1423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75887" y="2029967"/>
              <a:ext cx="1827276" cy="182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4"/>
          <p:cNvGrpSpPr/>
          <p:nvPr/>
        </p:nvGrpSpPr>
        <p:grpSpPr>
          <a:xfrm>
            <a:off x="5346179" y="4428949"/>
            <a:ext cx="1371600" cy="1371600"/>
            <a:chOff x="3761232" y="4800600"/>
            <a:chExt cx="1371600" cy="1371600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761232" y="4800600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799332" y="4815840"/>
              <a:ext cx="1295400" cy="1295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4"/>
          <p:cNvSpPr txBox="1"/>
          <p:nvPr/>
        </p:nvSpPr>
        <p:spPr>
          <a:xfrm>
            <a:off x="1587248" y="1309077"/>
            <a:ext cx="272161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Industrial Control Systems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805682" y="1203216"/>
            <a:ext cx="512635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Manufacturing Automation	Building Automation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8" name="Google Shape;148;p4"/>
          <p:cNvGrpSpPr/>
          <p:nvPr/>
        </p:nvGrpSpPr>
        <p:grpSpPr>
          <a:xfrm>
            <a:off x="4049827" y="3272234"/>
            <a:ext cx="3963924" cy="1711451"/>
            <a:chOff x="2514600" y="3630167"/>
            <a:chExt cx="3963924" cy="1711451"/>
          </a:xfrm>
        </p:grpSpPr>
        <p:pic>
          <p:nvPicPr>
            <p:cNvPr id="149" name="Google Shape;149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401311" y="3845051"/>
              <a:ext cx="102108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514600" y="3631691"/>
              <a:ext cx="1463039" cy="1258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58796" y="3656075"/>
              <a:ext cx="1374647" cy="1168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850892" y="3630167"/>
              <a:ext cx="1618488" cy="1260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893564" y="3656075"/>
              <a:ext cx="1533143" cy="1168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656331" y="5239511"/>
              <a:ext cx="1181099" cy="102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4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007864" y="5239511"/>
              <a:ext cx="1470660" cy="1021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4"/>
          <p:cNvSpPr txBox="1"/>
          <p:nvPr/>
        </p:nvSpPr>
        <p:spPr>
          <a:xfrm>
            <a:off x="5474193" y="4667718"/>
            <a:ext cx="115062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Operations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Center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2361235" y="4232226"/>
            <a:ext cx="1140460" cy="30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Smart Grid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7872400" y="4102696"/>
            <a:ext cx="240284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Intelligent Transportation </a:t>
            </a:r>
            <a:r>
              <a:rPr lang="en-US" sz="2700" b="0" i="0" u="none" strike="noStrike" cap="none" baseline="30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Systems</a:t>
            </a:r>
            <a:endParaRPr sz="2700" b="0" i="0" u="none" strike="noStrike" cap="none" baseline="30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0"/>
          <p:cNvSpPr txBox="1">
            <a:spLocks noGrp="1"/>
          </p:cNvSpPr>
          <p:nvPr>
            <p:ph type="title"/>
          </p:nvPr>
        </p:nvSpPr>
        <p:spPr>
          <a:xfrm>
            <a:off x="1275576" y="256325"/>
            <a:ext cx="5370321" cy="111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0450" rIns="0" bIns="0" anchor="t" anchorCtr="0">
            <a:spAutoFit/>
          </a:bodyPr>
          <a:lstStyle/>
          <a:p>
            <a:pPr marL="11206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FGSM (misclassification)</a:t>
            </a:r>
            <a:endParaRPr/>
          </a:p>
        </p:txBody>
      </p:sp>
      <p:sp>
        <p:nvSpPr>
          <p:cNvPr id="1045" name="Google Shape;1045;p40"/>
          <p:cNvSpPr/>
          <p:nvPr/>
        </p:nvSpPr>
        <p:spPr>
          <a:xfrm>
            <a:off x="4380772" y="2927693"/>
            <a:ext cx="1040466" cy="259976"/>
          </a:xfrm>
          <a:custGeom>
            <a:avLst/>
            <a:gdLst/>
            <a:ahLst/>
            <a:cxnLst/>
            <a:rect l="l" t="t" r="r" b="b"/>
            <a:pathLst>
              <a:path w="1179195" h="294639" extrusionOk="0">
                <a:moveTo>
                  <a:pt x="80378" y="9753"/>
                </a:moveTo>
                <a:lnTo>
                  <a:pt x="77419" y="0"/>
                </a:lnTo>
                <a:lnTo>
                  <a:pt x="59905" y="6832"/>
                </a:lnTo>
                <a:lnTo>
                  <a:pt x="44513" y="17526"/>
                </a:lnTo>
                <a:lnTo>
                  <a:pt x="20116" y="50596"/>
                </a:lnTo>
                <a:lnTo>
                  <a:pt x="5029" y="95173"/>
                </a:lnTo>
                <a:lnTo>
                  <a:pt x="0" y="147205"/>
                </a:lnTo>
                <a:lnTo>
                  <a:pt x="1219" y="173240"/>
                </a:lnTo>
                <a:lnTo>
                  <a:pt x="1257" y="174231"/>
                </a:lnTo>
                <a:lnTo>
                  <a:pt x="11315" y="222580"/>
                </a:lnTo>
                <a:lnTo>
                  <a:pt x="31242" y="262420"/>
                </a:lnTo>
                <a:lnTo>
                  <a:pt x="59905" y="287718"/>
                </a:lnTo>
                <a:lnTo>
                  <a:pt x="77419" y="294538"/>
                </a:lnTo>
                <a:lnTo>
                  <a:pt x="80378" y="284784"/>
                </a:lnTo>
                <a:lnTo>
                  <a:pt x="66852" y="277774"/>
                </a:lnTo>
                <a:lnTo>
                  <a:pt x="55067" y="267563"/>
                </a:lnTo>
                <a:lnTo>
                  <a:pt x="30213" y="218313"/>
                </a:lnTo>
                <a:lnTo>
                  <a:pt x="22974" y="174231"/>
                </a:lnTo>
                <a:lnTo>
                  <a:pt x="21945" y="147434"/>
                </a:lnTo>
                <a:lnTo>
                  <a:pt x="22860" y="121539"/>
                </a:lnTo>
                <a:lnTo>
                  <a:pt x="30213" y="76314"/>
                </a:lnTo>
                <a:lnTo>
                  <a:pt x="45008" y="40386"/>
                </a:lnTo>
                <a:lnTo>
                  <a:pt x="66852" y="16776"/>
                </a:lnTo>
                <a:lnTo>
                  <a:pt x="80378" y="9753"/>
                </a:lnTo>
                <a:close/>
              </a:path>
              <a:path w="1179195" h="294639" extrusionOk="0">
                <a:moveTo>
                  <a:pt x="848271" y="44310"/>
                </a:moveTo>
                <a:lnTo>
                  <a:pt x="845007" y="35166"/>
                </a:lnTo>
                <a:lnTo>
                  <a:pt x="828636" y="41071"/>
                </a:lnTo>
                <a:lnTo>
                  <a:pt x="814285" y="49618"/>
                </a:lnTo>
                <a:lnTo>
                  <a:pt x="783437" y="90703"/>
                </a:lnTo>
                <a:lnTo>
                  <a:pt x="773049" y="146913"/>
                </a:lnTo>
                <a:lnTo>
                  <a:pt x="772972" y="148132"/>
                </a:lnTo>
                <a:lnTo>
                  <a:pt x="774026" y="166814"/>
                </a:lnTo>
                <a:lnTo>
                  <a:pt x="774141" y="168884"/>
                </a:lnTo>
                <a:lnTo>
                  <a:pt x="777621" y="188010"/>
                </a:lnTo>
                <a:lnTo>
                  <a:pt x="801878" y="235331"/>
                </a:lnTo>
                <a:lnTo>
                  <a:pt x="845007" y="261010"/>
                </a:lnTo>
                <a:lnTo>
                  <a:pt x="847864" y="251764"/>
                </a:lnTo>
                <a:lnTo>
                  <a:pt x="835012" y="246087"/>
                </a:lnTo>
                <a:lnTo>
                  <a:pt x="823899" y="238175"/>
                </a:lnTo>
                <a:lnTo>
                  <a:pt x="801141" y="201180"/>
                </a:lnTo>
                <a:lnTo>
                  <a:pt x="793661" y="148132"/>
                </a:lnTo>
                <a:lnTo>
                  <a:pt x="793610" y="146913"/>
                </a:lnTo>
                <a:lnTo>
                  <a:pt x="801141" y="94234"/>
                </a:lnTo>
                <a:lnTo>
                  <a:pt x="823988" y="57810"/>
                </a:lnTo>
                <a:lnTo>
                  <a:pt x="835228" y="49974"/>
                </a:lnTo>
                <a:lnTo>
                  <a:pt x="848271" y="44310"/>
                </a:lnTo>
                <a:close/>
              </a:path>
              <a:path w="1179195" h="294639" extrusionOk="0">
                <a:moveTo>
                  <a:pt x="1069047" y="148132"/>
                </a:moveTo>
                <a:lnTo>
                  <a:pt x="1067892" y="127660"/>
                </a:lnTo>
                <a:lnTo>
                  <a:pt x="1067879" y="127431"/>
                </a:lnTo>
                <a:lnTo>
                  <a:pt x="1064399" y="108280"/>
                </a:lnTo>
                <a:lnTo>
                  <a:pt x="1040079" y="60833"/>
                </a:lnTo>
                <a:lnTo>
                  <a:pt x="997013" y="35166"/>
                </a:lnTo>
                <a:lnTo>
                  <a:pt x="993876" y="44310"/>
                </a:lnTo>
                <a:lnTo>
                  <a:pt x="1006906" y="49974"/>
                </a:lnTo>
                <a:lnTo>
                  <a:pt x="1018146" y="57810"/>
                </a:lnTo>
                <a:lnTo>
                  <a:pt x="1040955" y="94234"/>
                </a:lnTo>
                <a:lnTo>
                  <a:pt x="1047559" y="127431"/>
                </a:lnTo>
                <a:lnTo>
                  <a:pt x="1047597" y="127660"/>
                </a:lnTo>
                <a:lnTo>
                  <a:pt x="1047584" y="166814"/>
                </a:lnTo>
                <a:lnTo>
                  <a:pt x="1035100" y="215607"/>
                </a:lnTo>
                <a:lnTo>
                  <a:pt x="1007059" y="246087"/>
                </a:lnTo>
                <a:lnTo>
                  <a:pt x="994168" y="251764"/>
                </a:lnTo>
                <a:lnTo>
                  <a:pt x="997013" y="261010"/>
                </a:lnTo>
                <a:lnTo>
                  <a:pt x="1040142" y="235331"/>
                </a:lnTo>
                <a:lnTo>
                  <a:pt x="1064399" y="188010"/>
                </a:lnTo>
                <a:lnTo>
                  <a:pt x="1067879" y="168884"/>
                </a:lnTo>
                <a:lnTo>
                  <a:pt x="1069047" y="148132"/>
                </a:lnTo>
                <a:close/>
              </a:path>
              <a:path w="1179195" h="294639" extrusionOk="0">
                <a:moveTo>
                  <a:pt x="1178585" y="147205"/>
                </a:moveTo>
                <a:lnTo>
                  <a:pt x="1177378" y="121539"/>
                </a:lnTo>
                <a:lnTo>
                  <a:pt x="1177328" y="120256"/>
                </a:lnTo>
                <a:lnTo>
                  <a:pt x="1173556" y="95173"/>
                </a:lnTo>
                <a:lnTo>
                  <a:pt x="1158468" y="50596"/>
                </a:lnTo>
                <a:lnTo>
                  <a:pt x="1134071" y="17526"/>
                </a:lnTo>
                <a:lnTo>
                  <a:pt x="1101166" y="0"/>
                </a:lnTo>
                <a:lnTo>
                  <a:pt x="1098207" y="9753"/>
                </a:lnTo>
                <a:lnTo>
                  <a:pt x="1111732" y="16776"/>
                </a:lnTo>
                <a:lnTo>
                  <a:pt x="1123505" y="26987"/>
                </a:lnTo>
                <a:lnTo>
                  <a:pt x="1148372" y="76314"/>
                </a:lnTo>
                <a:lnTo>
                  <a:pt x="1155801" y="121539"/>
                </a:lnTo>
                <a:lnTo>
                  <a:pt x="1156716" y="147205"/>
                </a:lnTo>
                <a:lnTo>
                  <a:pt x="1156728" y="147434"/>
                </a:lnTo>
                <a:lnTo>
                  <a:pt x="1153007" y="196875"/>
                </a:lnTo>
                <a:lnTo>
                  <a:pt x="1141882" y="237553"/>
                </a:lnTo>
                <a:lnTo>
                  <a:pt x="1111732" y="277774"/>
                </a:lnTo>
                <a:lnTo>
                  <a:pt x="1098207" y="284784"/>
                </a:lnTo>
                <a:lnTo>
                  <a:pt x="1101166" y="294538"/>
                </a:lnTo>
                <a:lnTo>
                  <a:pt x="1147330" y="262420"/>
                </a:lnTo>
                <a:lnTo>
                  <a:pt x="1167269" y="222580"/>
                </a:lnTo>
                <a:lnTo>
                  <a:pt x="1177328" y="174231"/>
                </a:lnTo>
                <a:lnTo>
                  <a:pt x="1178572" y="147434"/>
                </a:lnTo>
                <a:lnTo>
                  <a:pt x="1178585" y="1472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6" name="Google Shape;1046;p40"/>
          <p:cNvSpPr txBox="1"/>
          <p:nvPr/>
        </p:nvSpPr>
        <p:spPr>
          <a:xfrm>
            <a:off x="2404337" y="2246712"/>
            <a:ext cx="7315760" cy="218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900" rIns="0" bIns="0" anchor="t" anchorCtr="0">
            <a:spAutoFit/>
          </a:bodyPr>
          <a:lstStyle/>
          <a:p>
            <a:pPr marL="205639" marR="0" lvl="0" indent="-16137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 step in the</a:t>
            </a:r>
            <a:endParaRPr sz="194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7265" marR="0" lvl="1" indent="-159691" algn="l" rtl="0">
              <a:spcBef>
                <a:spcPts val="194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direction of the gradient of the loss function</a:t>
            </a:r>
            <a:endParaRPr sz="167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7265" marR="0" lvl="1" indent="-159691" algn="l" rtl="0">
              <a:spcBef>
                <a:spcPts val="339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l-GR" sz="1677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𝛿 = 𝜖 𝑠𝑖𝑔𝑛(Δ</a:t>
            </a:r>
            <a:r>
              <a:rPr lang="el-GR" sz="1853" b="0" i="0" u="none" strike="noStrike" cap="none" baseline="-25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𝑥 </a:t>
            </a:r>
            <a:r>
              <a:rPr lang="el-GR" sz="1677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𝑙  𝑤, 𝑥, 𝐹  </a:t>
            </a:r>
            <a:r>
              <a:rPr lang="en-US" sz="1677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𝑥</a:t>
            </a:r>
            <a:r>
              <a:rPr lang="el-GR" sz="1677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)</a:t>
            </a:r>
          </a:p>
          <a:p>
            <a:pPr marL="527265" marR="0" lvl="1" indent="-159691" algn="l" rtl="0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Essentially opposite of what SGD step is doing</a:t>
            </a:r>
            <a:endParaRPr sz="167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6198" marR="0" lvl="0" indent="-161373" algn="l" rtl="0"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</a:t>
            </a:r>
            <a:endParaRPr sz="194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7265" marR="38102" lvl="1" indent="-159691" algn="l" rtl="0">
              <a:lnSpc>
                <a:spcPct val="108944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Goodfellow, </a:t>
            </a:r>
            <a:r>
              <a:rPr lang="en-US" sz="1677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Shlens</a:t>
            </a:r>
            <a:r>
              <a:rPr lang="en-US" sz="167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77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lang="en-US" sz="167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Explaining and harnessing adversarial examples. 	ICLR 2018</a:t>
            </a:r>
            <a:endParaRPr sz="167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1"/>
          <p:cNvSpPr txBox="1">
            <a:spLocks noGrp="1"/>
          </p:cNvSpPr>
          <p:nvPr>
            <p:ph type="title"/>
          </p:nvPr>
        </p:nvSpPr>
        <p:spPr>
          <a:xfrm>
            <a:off x="1021053" y="503224"/>
            <a:ext cx="8421121" cy="111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0450" rIns="0" bIns="0" anchor="t" anchorCtr="0">
            <a:spAutoFit/>
          </a:bodyPr>
          <a:lstStyle/>
          <a:p>
            <a:pPr marL="4325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 dirty="0">
                <a:solidFill>
                  <a:srgbClr val="0070C0"/>
                </a:solidFill>
              </a:rPr>
              <a:t>PGD Attack (misclassification)</a:t>
            </a:r>
            <a:endParaRPr dirty="0"/>
          </a:p>
        </p:txBody>
      </p:sp>
      <p:sp>
        <p:nvSpPr>
          <p:cNvPr id="1052" name="Google Shape;1052;p41"/>
          <p:cNvSpPr/>
          <p:nvPr/>
        </p:nvSpPr>
        <p:spPr>
          <a:xfrm>
            <a:off x="2803622" y="2355925"/>
            <a:ext cx="522754" cy="232522"/>
          </a:xfrm>
          <a:custGeom>
            <a:avLst/>
            <a:gdLst/>
            <a:ahLst/>
            <a:cxnLst/>
            <a:rect l="l" t="t" r="r" b="b"/>
            <a:pathLst>
              <a:path w="592455" h="263525" extrusionOk="0">
                <a:moveTo>
                  <a:pt x="508300" y="0"/>
                </a:moveTo>
                <a:lnTo>
                  <a:pt x="504549" y="10655"/>
                </a:lnTo>
                <a:lnTo>
                  <a:pt x="519786" y="17271"/>
                </a:lnTo>
                <a:lnTo>
                  <a:pt x="532892" y="26438"/>
                </a:lnTo>
                <a:lnTo>
                  <a:pt x="559508" y="68900"/>
                </a:lnTo>
                <a:lnTo>
                  <a:pt x="567238" y="107530"/>
                </a:lnTo>
                <a:lnTo>
                  <a:pt x="568252" y="130258"/>
                </a:lnTo>
                <a:lnTo>
                  <a:pt x="567264" y="153479"/>
                </a:lnTo>
                <a:lnTo>
                  <a:pt x="559419" y="193482"/>
                </a:lnTo>
                <a:lnTo>
                  <a:pt x="532890" y="236603"/>
                </a:lnTo>
                <a:lnTo>
                  <a:pt x="504948" y="252472"/>
                </a:lnTo>
                <a:lnTo>
                  <a:pt x="508300" y="263151"/>
                </a:lnTo>
                <a:lnTo>
                  <a:pt x="544169" y="246317"/>
                </a:lnTo>
                <a:lnTo>
                  <a:pt x="570585" y="217213"/>
                </a:lnTo>
                <a:lnTo>
                  <a:pt x="586817" y="178146"/>
                </a:lnTo>
                <a:lnTo>
                  <a:pt x="592226" y="131673"/>
                </a:lnTo>
                <a:lnTo>
                  <a:pt x="590874" y="107830"/>
                </a:lnTo>
                <a:lnTo>
                  <a:pt x="579966" y="64776"/>
                </a:lnTo>
                <a:lnTo>
                  <a:pt x="558482" y="29979"/>
                </a:lnTo>
                <a:lnTo>
                  <a:pt x="527393" y="6896"/>
                </a:lnTo>
                <a:lnTo>
                  <a:pt x="508300" y="0"/>
                </a:lnTo>
                <a:close/>
              </a:path>
              <a:path w="592455" h="263525" extrusionOk="0">
                <a:moveTo>
                  <a:pt x="83925" y="0"/>
                </a:moveTo>
                <a:lnTo>
                  <a:pt x="48092" y="16894"/>
                </a:lnTo>
                <a:lnTo>
                  <a:pt x="21640" y="46134"/>
                </a:lnTo>
                <a:lnTo>
                  <a:pt x="5408" y="85237"/>
                </a:lnTo>
                <a:lnTo>
                  <a:pt x="79" y="130258"/>
                </a:lnTo>
                <a:lnTo>
                  <a:pt x="0" y="131673"/>
                </a:lnTo>
                <a:lnTo>
                  <a:pt x="1352" y="155829"/>
                </a:lnTo>
                <a:lnTo>
                  <a:pt x="12171" y="198611"/>
                </a:lnTo>
                <a:lnTo>
                  <a:pt x="33646" y="233295"/>
                </a:lnTo>
                <a:lnTo>
                  <a:pt x="64778" y="256272"/>
                </a:lnTo>
                <a:lnTo>
                  <a:pt x="83925" y="263151"/>
                </a:lnTo>
                <a:lnTo>
                  <a:pt x="87172" y="252472"/>
                </a:lnTo>
                <a:lnTo>
                  <a:pt x="72199" y="245836"/>
                </a:lnTo>
                <a:lnTo>
                  <a:pt x="59283" y="236603"/>
                </a:lnTo>
                <a:lnTo>
                  <a:pt x="32762" y="193482"/>
                </a:lnTo>
                <a:lnTo>
                  <a:pt x="24946" y="153479"/>
                </a:lnTo>
                <a:lnTo>
                  <a:pt x="24033" y="131673"/>
                </a:lnTo>
                <a:lnTo>
                  <a:pt x="23973" y="130258"/>
                </a:lnTo>
                <a:lnTo>
                  <a:pt x="27873" y="87373"/>
                </a:lnTo>
                <a:lnTo>
                  <a:pt x="48461" y="38156"/>
                </a:lnTo>
                <a:lnTo>
                  <a:pt x="87676" y="10655"/>
                </a:lnTo>
                <a:lnTo>
                  <a:pt x="8392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3" name="Google Shape;1053;p41"/>
          <p:cNvSpPr/>
          <p:nvPr/>
        </p:nvSpPr>
        <p:spPr>
          <a:xfrm>
            <a:off x="3883779" y="4228293"/>
            <a:ext cx="895910" cy="259976"/>
          </a:xfrm>
          <a:custGeom>
            <a:avLst/>
            <a:gdLst/>
            <a:ahLst/>
            <a:cxnLst/>
            <a:rect l="l" t="t" r="r" b="b"/>
            <a:pathLst>
              <a:path w="1015364" h="294639" extrusionOk="0">
                <a:moveTo>
                  <a:pt x="80365" y="9753"/>
                </a:moveTo>
                <a:lnTo>
                  <a:pt x="77406" y="0"/>
                </a:lnTo>
                <a:lnTo>
                  <a:pt x="59880" y="6832"/>
                </a:lnTo>
                <a:lnTo>
                  <a:pt x="44500" y="17526"/>
                </a:lnTo>
                <a:lnTo>
                  <a:pt x="20116" y="50596"/>
                </a:lnTo>
                <a:lnTo>
                  <a:pt x="5029" y="95186"/>
                </a:lnTo>
                <a:lnTo>
                  <a:pt x="0" y="147218"/>
                </a:lnTo>
                <a:lnTo>
                  <a:pt x="1206" y="173240"/>
                </a:lnTo>
                <a:lnTo>
                  <a:pt x="11315" y="222592"/>
                </a:lnTo>
                <a:lnTo>
                  <a:pt x="31242" y="262432"/>
                </a:lnTo>
                <a:lnTo>
                  <a:pt x="59880" y="287731"/>
                </a:lnTo>
                <a:lnTo>
                  <a:pt x="77406" y="294551"/>
                </a:lnTo>
                <a:lnTo>
                  <a:pt x="80365" y="284797"/>
                </a:lnTo>
                <a:lnTo>
                  <a:pt x="66827" y="277787"/>
                </a:lnTo>
                <a:lnTo>
                  <a:pt x="55054" y="267563"/>
                </a:lnTo>
                <a:lnTo>
                  <a:pt x="30213" y="218313"/>
                </a:lnTo>
                <a:lnTo>
                  <a:pt x="22974" y="174244"/>
                </a:lnTo>
                <a:lnTo>
                  <a:pt x="21945" y="147421"/>
                </a:lnTo>
                <a:lnTo>
                  <a:pt x="22860" y="121539"/>
                </a:lnTo>
                <a:lnTo>
                  <a:pt x="30213" y="76314"/>
                </a:lnTo>
                <a:lnTo>
                  <a:pt x="44996" y="40398"/>
                </a:lnTo>
                <a:lnTo>
                  <a:pt x="66827" y="16764"/>
                </a:lnTo>
                <a:lnTo>
                  <a:pt x="80365" y="9753"/>
                </a:lnTo>
                <a:close/>
              </a:path>
              <a:path w="1015364" h="294639" extrusionOk="0">
                <a:moveTo>
                  <a:pt x="350824" y="44310"/>
                </a:moveTo>
                <a:lnTo>
                  <a:pt x="347560" y="35166"/>
                </a:lnTo>
                <a:lnTo>
                  <a:pt x="331190" y="41071"/>
                </a:lnTo>
                <a:lnTo>
                  <a:pt x="316839" y="49631"/>
                </a:lnTo>
                <a:lnTo>
                  <a:pt x="285991" y="90703"/>
                </a:lnTo>
                <a:lnTo>
                  <a:pt x="275602" y="146913"/>
                </a:lnTo>
                <a:lnTo>
                  <a:pt x="275526" y="148132"/>
                </a:lnTo>
                <a:lnTo>
                  <a:pt x="276580" y="166827"/>
                </a:lnTo>
                <a:lnTo>
                  <a:pt x="276694" y="168884"/>
                </a:lnTo>
                <a:lnTo>
                  <a:pt x="280174" y="188023"/>
                </a:lnTo>
                <a:lnTo>
                  <a:pt x="304431" y="235343"/>
                </a:lnTo>
                <a:lnTo>
                  <a:pt x="347560" y="261023"/>
                </a:lnTo>
                <a:lnTo>
                  <a:pt x="350418" y="251764"/>
                </a:lnTo>
                <a:lnTo>
                  <a:pt x="337566" y="246087"/>
                </a:lnTo>
                <a:lnTo>
                  <a:pt x="326453" y="238175"/>
                </a:lnTo>
                <a:lnTo>
                  <a:pt x="303695" y="201193"/>
                </a:lnTo>
                <a:lnTo>
                  <a:pt x="296214" y="148132"/>
                </a:lnTo>
                <a:lnTo>
                  <a:pt x="296164" y="146913"/>
                </a:lnTo>
                <a:lnTo>
                  <a:pt x="303695" y="94234"/>
                </a:lnTo>
                <a:lnTo>
                  <a:pt x="326542" y="57810"/>
                </a:lnTo>
                <a:lnTo>
                  <a:pt x="337781" y="49961"/>
                </a:lnTo>
                <a:lnTo>
                  <a:pt x="350824" y="44310"/>
                </a:lnTo>
                <a:close/>
              </a:path>
              <a:path w="1015364" h="294639" extrusionOk="0">
                <a:moveTo>
                  <a:pt x="782523" y="148132"/>
                </a:moveTo>
                <a:lnTo>
                  <a:pt x="781367" y="127660"/>
                </a:lnTo>
                <a:lnTo>
                  <a:pt x="781354" y="127431"/>
                </a:lnTo>
                <a:lnTo>
                  <a:pt x="777875" y="108280"/>
                </a:lnTo>
                <a:lnTo>
                  <a:pt x="753554" y="60833"/>
                </a:lnTo>
                <a:lnTo>
                  <a:pt x="710488" y="35166"/>
                </a:lnTo>
                <a:lnTo>
                  <a:pt x="707351" y="44310"/>
                </a:lnTo>
                <a:lnTo>
                  <a:pt x="720382" y="49961"/>
                </a:lnTo>
                <a:lnTo>
                  <a:pt x="731621" y="57810"/>
                </a:lnTo>
                <a:lnTo>
                  <a:pt x="754430" y="94234"/>
                </a:lnTo>
                <a:lnTo>
                  <a:pt x="761034" y="127431"/>
                </a:lnTo>
                <a:lnTo>
                  <a:pt x="761072" y="127660"/>
                </a:lnTo>
                <a:lnTo>
                  <a:pt x="761060" y="166827"/>
                </a:lnTo>
                <a:lnTo>
                  <a:pt x="748576" y="215607"/>
                </a:lnTo>
                <a:lnTo>
                  <a:pt x="720534" y="246087"/>
                </a:lnTo>
                <a:lnTo>
                  <a:pt x="707644" y="251764"/>
                </a:lnTo>
                <a:lnTo>
                  <a:pt x="710488" y="261023"/>
                </a:lnTo>
                <a:lnTo>
                  <a:pt x="753618" y="235343"/>
                </a:lnTo>
                <a:lnTo>
                  <a:pt x="777875" y="188023"/>
                </a:lnTo>
                <a:lnTo>
                  <a:pt x="781354" y="168884"/>
                </a:lnTo>
                <a:lnTo>
                  <a:pt x="782523" y="148132"/>
                </a:lnTo>
                <a:close/>
              </a:path>
              <a:path w="1015364" h="294639" extrusionOk="0">
                <a:moveTo>
                  <a:pt x="1015199" y="147218"/>
                </a:moveTo>
                <a:lnTo>
                  <a:pt x="1013993" y="121539"/>
                </a:lnTo>
                <a:lnTo>
                  <a:pt x="1013942" y="120269"/>
                </a:lnTo>
                <a:lnTo>
                  <a:pt x="1010170" y="95186"/>
                </a:lnTo>
                <a:lnTo>
                  <a:pt x="995083" y="50596"/>
                </a:lnTo>
                <a:lnTo>
                  <a:pt x="970686" y="17526"/>
                </a:lnTo>
                <a:lnTo>
                  <a:pt x="937780" y="0"/>
                </a:lnTo>
                <a:lnTo>
                  <a:pt x="934821" y="9753"/>
                </a:lnTo>
                <a:lnTo>
                  <a:pt x="948347" y="16764"/>
                </a:lnTo>
                <a:lnTo>
                  <a:pt x="960120" y="26974"/>
                </a:lnTo>
                <a:lnTo>
                  <a:pt x="984986" y="76314"/>
                </a:lnTo>
                <a:lnTo>
                  <a:pt x="992416" y="121539"/>
                </a:lnTo>
                <a:lnTo>
                  <a:pt x="993343" y="147218"/>
                </a:lnTo>
                <a:lnTo>
                  <a:pt x="993343" y="147421"/>
                </a:lnTo>
                <a:lnTo>
                  <a:pt x="989622" y="196875"/>
                </a:lnTo>
                <a:lnTo>
                  <a:pt x="978496" y="237553"/>
                </a:lnTo>
                <a:lnTo>
                  <a:pt x="948347" y="277787"/>
                </a:lnTo>
                <a:lnTo>
                  <a:pt x="934821" y="284797"/>
                </a:lnTo>
                <a:lnTo>
                  <a:pt x="937780" y="294551"/>
                </a:lnTo>
                <a:lnTo>
                  <a:pt x="983945" y="262432"/>
                </a:lnTo>
                <a:lnTo>
                  <a:pt x="1003884" y="222592"/>
                </a:lnTo>
                <a:lnTo>
                  <a:pt x="1013942" y="174244"/>
                </a:lnTo>
                <a:lnTo>
                  <a:pt x="1015187" y="147421"/>
                </a:lnTo>
                <a:lnTo>
                  <a:pt x="1015199" y="1472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4" name="Google Shape;1054;p41"/>
          <p:cNvSpPr txBox="1"/>
          <p:nvPr/>
        </p:nvSpPr>
        <p:spPr>
          <a:xfrm>
            <a:off x="2415537" y="2242577"/>
            <a:ext cx="2307291" cy="2252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325" rIns="0" bIns="0" anchor="t" anchorCtr="0">
            <a:spAutoFit/>
          </a:bodyPr>
          <a:lstStyle/>
          <a:p>
            <a:pPr marL="194992" marR="0" lvl="0" indent="-16137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𝐵 𝑥, 𝜖	</a:t>
            </a:r>
            <a:r>
              <a:rPr lang="en-US" sz="2118" baseline="-25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𝑞</a:t>
            </a:r>
            <a:endParaRPr sz="2118" baseline="-25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16058" marR="0" lvl="1" indent="-159692" algn="l" rtl="0"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𝑞 = ∞, 1 , 2, … .</a:t>
            </a: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16058" marR="0" lvl="1" indent="-159692" algn="l" rtl="0">
              <a:spcBef>
                <a:spcPts val="172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ϵ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 around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𝑥</a:t>
            </a: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94992" marR="0" lvl="0" indent="-161373" algn="l" rtl="0">
              <a:spcBef>
                <a:spcPts val="485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</a:t>
            </a:r>
            <a:endParaRPr sz="19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6058" marR="0" lvl="1" indent="-159692" algn="l" rtl="0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𝑥</a:t>
            </a:r>
            <a:r>
              <a:rPr lang="en-US" sz="1853" b="0" i="0" u="none" strike="noStrike" cap="none" baseline="-25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0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= 𝑥</a:t>
            </a:r>
            <a:endParaRPr sz="1677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94992" marR="0" lvl="0" indent="-161373" algn="l" rtl="0"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1941"/>
              <a:buFont typeface="Cambria"/>
              <a:buChar char="•"/>
            </a:pPr>
            <a:r>
              <a:rPr lang="en-US" sz="194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Iterate </a:t>
            </a:r>
            <a:r>
              <a:rPr lang="en-US" sz="194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𝑘 ≥ 1</a:t>
            </a:r>
            <a:endParaRPr sz="194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516058" marR="0" lvl="1" indent="-159692" algn="l" rtl="0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77"/>
              <a:buFont typeface="Cambria"/>
              <a:buChar char="•"/>
            </a:pP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𝑥</a:t>
            </a:r>
            <a:r>
              <a:rPr lang="en-US" sz="1853" b="0" i="0" u="none" strike="noStrike" cap="none" baseline="-25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𝑘 </a:t>
            </a:r>
            <a:r>
              <a:rPr lang="en-US" sz="1677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= 𝑃𝑟𝑜𝑗 𝐵 𝑥, 𝜖 </a:t>
            </a:r>
            <a:r>
              <a:rPr lang="en-US" sz="1853" b="0" i="0" u="none" strike="noStrike" cap="none" baseline="-25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𝑞</a:t>
            </a:r>
            <a:endParaRPr sz="1853" b="0" i="0" u="none" strike="noStrike" cap="none" baseline="-25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5" name="Google Shape;1055;p41"/>
          <p:cNvSpPr/>
          <p:nvPr/>
        </p:nvSpPr>
        <p:spPr>
          <a:xfrm>
            <a:off x="5089902" y="4345107"/>
            <a:ext cx="411256" cy="146797"/>
          </a:xfrm>
          <a:custGeom>
            <a:avLst/>
            <a:gdLst/>
            <a:ahLst/>
            <a:cxnLst/>
            <a:rect l="l" t="t" r="r" b="b"/>
            <a:pathLst>
              <a:path w="466089" h="166370" extrusionOk="0">
                <a:moveTo>
                  <a:pt x="412577" y="0"/>
                </a:moveTo>
                <a:lnTo>
                  <a:pt x="410260" y="0"/>
                </a:lnTo>
                <a:lnTo>
                  <a:pt x="410260" y="6600"/>
                </a:lnTo>
                <a:lnTo>
                  <a:pt x="420014" y="6600"/>
                </a:lnTo>
                <a:lnTo>
                  <a:pt x="426598" y="8839"/>
                </a:lnTo>
                <a:lnTo>
                  <a:pt x="431279" y="13200"/>
                </a:lnTo>
                <a:lnTo>
                  <a:pt x="436058" y="17572"/>
                </a:lnTo>
                <a:lnTo>
                  <a:pt x="438398" y="24782"/>
                </a:lnTo>
                <a:lnTo>
                  <a:pt x="438398" y="38908"/>
                </a:lnTo>
                <a:lnTo>
                  <a:pt x="437887" y="43985"/>
                </a:lnTo>
                <a:lnTo>
                  <a:pt x="436667" y="49881"/>
                </a:lnTo>
                <a:lnTo>
                  <a:pt x="435546" y="55872"/>
                </a:lnTo>
                <a:lnTo>
                  <a:pt x="434936" y="60139"/>
                </a:lnTo>
                <a:lnTo>
                  <a:pt x="434936" y="67665"/>
                </a:lnTo>
                <a:lnTo>
                  <a:pt x="449665" y="81780"/>
                </a:lnTo>
                <a:lnTo>
                  <a:pt x="449665" y="83409"/>
                </a:lnTo>
                <a:lnTo>
                  <a:pt x="434936" y="97629"/>
                </a:lnTo>
                <a:lnTo>
                  <a:pt x="434936" y="105050"/>
                </a:lnTo>
                <a:lnTo>
                  <a:pt x="435546" y="109317"/>
                </a:lnTo>
                <a:lnTo>
                  <a:pt x="436667" y="115308"/>
                </a:lnTo>
                <a:lnTo>
                  <a:pt x="437887" y="121310"/>
                </a:lnTo>
                <a:lnTo>
                  <a:pt x="438398" y="126281"/>
                </a:lnTo>
                <a:lnTo>
                  <a:pt x="438398" y="140817"/>
                </a:lnTo>
                <a:lnTo>
                  <a:pt x="436058" y="148226"/>
                </a:lnTo>
                <a:lnTo>
                  <a:pt x="431279" y="152599"/>
                </a:lnTo>
                <a:lnTo>
                  <a:pt x="426598" y="156972"/>
                </a:lnTo>
                <a:lnTo>
                  <a:pt x="420014" y="159199"/>
                </a:lnTo>
                <a:lnTo>
                  <a:pt x="410260" y="159199"/>
                </a:lnTo>
                <a:lnTo>
                  <a:pt x="410260" y="165811"/>
                </a:lnTo>
                <a:lnTo>
                  <a:pt x="412577" y="165811"/>
                </a:lnTo>
                <a:lnTo>
                  <a:pt x="422146" y="165104"/>
                </a:lnTo>
                <a:lnTo>
                  <a:pt x="452596" y="137483"/>
                </a:lnTo>
                <a:lnTo>
                  <a:pt x="453224" y="128719"/>
                </a:lnTo>
                <a:lnTo>
                  <a:pt x="453224" y="123948"/>
                </a:lnTo>
                <a:lnTo>
                  <a:pt x="452517" y="118461"/>
                </a:lnTo>
                <a:lnTo>
                  <a:pt x="451200" y="112365"/>
                </a:lnTo>
                <a:lnTo>
                  <a:pt x="449762" y="106164"/>
                </a:lnTo>
                <a:lnTo>
                  <a:pt x="449153" y="102108"/>
                </a:lnTo>
                <a:lnTo>
                  <a:pt x="449153" y="96012"/>
                </a:lnTo>
                <a:lnTo>
                  <a:pt x="450494" y="92753"/>
                </a:lnTo>
                <a:lnTo>
                  <a:pt x="455980" y="87676"/>
                </a:lnTo>
                <a:lnTo>
                  <a:pt x="460126" y="86352"/>
                </a:lnTo>
                <a:lnTo>
                  <a:pt x="465734" y="86152"/>
                </a:lnTo>
                <a:lnTo>
                  <a:pt x="465734" y="79037"/>
                </a:lnTo>
                <a:lnTo>
                  <a:pt x="449153" y="69189"/>
                </a:lnTo>
                <a:lnTo>
                  <a:pt x="449153" y="63093"/>
                </a:lnTo>
                <a:lnTo>
                  <a:pt x="449762" y="59025"/>
                </a:lnTo>
                <a:lnTo>
                  <a:pt x="451200" y="52929"/>
                </a:lnTo>
                <a:lnTo>
                  <a:pt x="452517" y="46728"/>
                </a:lnTo>
                <a:lnTo>
                  <a:pt x="453224" y="41241"/>
                </a:lnTo>
                <a:lnTo>
                  <a:pt x="453224" y="36470"/>
                </a:lnTo>
                <a:lnTo>
                  <a:pt x="430413" y="2539"/>
                </a:lnTo>
                <a:lnTo>
                  <a:pt x="422146" y="746"/>
                </a:lnTo>
                <a:lnTo>
                  <a:pt x="412577" y="0"/>
                </a:lnTo>
                <a:close/>
              </a:path>
              <a:path w="466089" h="166370" extrusionOk="0">
                <a:moveTo>
                  <a:pt x="55473" y="0"/>
                </a:moveTo>
                <a:lnTo>
                  <a:pt x="53229" y="0"/>
                </a:lnTo>
                <a:lnTo>
                  <a:pt x="43668" y="746"/>
                </a:lnTo>
                <a:lnTo>
                  <a:pt x="13129" y="27930"/>
                </a:lnTo>
                <a:lnTo>
                  <a:pt x="12484" y="36365"/>
                </a:lnTo>
                <a:lnTo>
                  <a:pt x="12484" y="41148"/>
                </a:lnTo>
                <a:lnTo>
                  <a:pt x="13191" y="46634"/>
                </a:lnTo>
                <a:lnTo>
                  <a:pt x="14630" y="52824"/>
                </a:lnTo>
                <a:lnTo>
                  <a:pt x="15946" y="58920"/>
                </a:lnTo>
                <a:lnTo>
                  <a:pt x="16653" y="63093"/>
                </a:lnTo>
                <a:lnTo>
                  <a:pt x="16653" y="69189"/>
                </a:lnTo>
                <a:lnTo>
                  <a:pt x="15239" y="72436"/>
                </a:lnTo>
                <a:lnTo>
                  <a:pt x="12484" y="74875"/>
                </a:lnTo>
                <a:lnTo>
                  <a:pt x="9753" y="77419"/>
                </a:lnTo>
                <a:lnTo>
                  <a:pt x="5582" y="78732"/>
                </a:lnTo>
                <a:lnTo>
                  <a:pt x="0" y="78943"/>
                </a:lnTo>
                <a:lnTo>
                  <a:pt x="0" y="86047"/>
                </a:lnTo>
                <a:lnTo>
                  <a:pt x="5582" y="86258"/>
                </a:lnTo>
                <a:lnTo>
                  <a:pt x="9753" y="87571"/>
                </a:lnTo>
                <a:lnTo>
                  <a:pt x="15239" y="92659"/>
                </a:lnTo>
                <a:lnTo>
                  <a:pt x="16653" y="95906"/>
                </a:lnTo>
                <a:lnTo>
                  <a:pt x="16653" y="102002"/>
                </a:lnTo>
                <a:lnTo>
                  <a:pt x="15946" y="106070"/>
                </a:lnTo>
                <a:lnTo>
                  <a:pt x="14630" y="112260"/>
                </a:lnTo>
                <a:lnTo>
                  <a:pt x="13191" y="118356"/>
                </a:lnTo>
                <a:lnTo>
                  <a:pt x="12484" y="123842"/>
                </a:lnTo>
                <a:lnTo>
                  <a:pt x="12484" y="128719"/>
                </a:lnTo>
                <a:lnTo>
                  <a:pt x="13129" y="137483"/>
                </a:lnTo>
                <a:lnTo>
                  <a:pt x="43668" y="165104"/>
                </a:lnTo>
                <a:lnTo>
                  <a:pt x="53229" y="165811"/>
                </a:lnTo>
                <a:lnTo>
                  <a:pt x="55473" y="165811"/>
                </a:lnTo>
                <a:lnTo>
                  <a:pt x="55473" y="159199"/>
                </a:lnTo>
                <a:lnTo>
                  <a:pt x="45816" y="159199"/>
                </a:lnTo>
                <a:lnTo>
                  <a:pt x="39208" y="156972"/>
                </a:lnTo>
                <a:lnTo>
                  <a:pt x="29650" y="148226"/>
                </a:lnTo>
                <a:lnTo>
                  <a:pt x="27310" y="140817"/>
                </a:lnTo>
                <a:lnTo>
                  <a:pt x="27310" y="126187"/>
                </a:lnTo>
                <a:lnTo>
                  <a:pt x="27919" y="121204"/>
                </a:lnTo>
                <a:lnTo>
                  <a:pt x="30162" y="109212"/>
                </a:lnTo>
                <a:lnTo>
                  <a:pt x="30772" y="104945"/>
                </a:lnTo>
                <a:lnTo>
                  <a:pt x="30772" y="97536"/>
                </a:lnTo>
                <a:lnTo>
                  <a:pt x="29357" y="93468"/>
                </a:lnTo>
                <a:lnTo>
                  <a:pt x="26407" y="90314"/>
                </a:lnTo>
                <a:lnTo>
                  <a:pt x="23554" y="87172"/>
                </a:lnTo>
                <a:lnTo>
                  <a:pt x="20116" y="84828"/>
                </a:lnTo>
                <a:lnTo>
                  <a:pt x="16141" y="83304"/>
                </a:lnTo>
                <a:lnTo>
                  <a:pt x="16141" y="81780"/>
                </a:lnTo>
                <a:lnTo>
                  <a:pt x="20116" y="80256"/>
                </a:lnTo>
                <a:lnTo>
                  <a:pt x="23554" y="77923"/>
                </a:lnTo>
                <a:lnTo>
                  <a:pt x="26311" y="74875"/>
                </a:lnTo>
                <a:lnTo>
                  <a:pt x="29357" y="71628"/>
                </a:lnTo>
                <a:lnTo>
                  <a:pt x="30772" y="67560"/>
                </a:lnTo>
                <a:lnTo>
                  <a:pt x="30772" y="60045"/>
                </a:lnTo>
                <a:lnTo>
                  <a:pt x="30162" y="55778"/>
                </a:lnTo>
                <a:lnTo>
                  <a:pt x="27919" y="43891"/>
                </a:lnTo>
                <a:lnTo>
                  <a:pt x="27310" y="38908"/>
                </a:lnTo>
                <a:lnTo>
                  <a:pt x="27310" y="24782"/>
                </a:lnTo>
                <a:lnTo>
                  <a:pt x="29650" y="17572"/>
                </a:lnTo>
                <a:lnTo>
                  <a:pt x="39208" y="8839"/>
                </a:lnTo>
                <a:lnTo>
                  <a:pt x="45816" y="6600"/>
                </a:lnTo>
                <a:lnTo>
                  <a:pt x="55473" y="6600"/>
                </a:lnTo>
                <a:lnTo>
                  <a:pt x="554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6" name="Google Shape;1056;p41"/>
          <p:cNvSpPr txBox="1"/>
          <p:nvPr/>
        </p:nvSpPr>
        <p:spPr>
          <a:xfrm>
            <a:off x="4812792" y="4238154"/>
            <a:ext cx="669551" cy="27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25" rIns="0" bIns="0" anchor="t" anchorCtr="0">
            <a:spAutoFit/>
          </a:bodyPr>
          <a:lstStyle/>
          <a:p>
            <a:pPr marL="3361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15" baseline="30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[ 𝑥 </a:t>
            </a:r>
            <a:r>
              <a:rPr lang="en-US" sz="1235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𝑘−1</a:t>
            </a:r>
            <a:endParaRPr sz="1235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57" name="Google Shape;1057;p41"/>
          <p:cNvSpPr/>
          <p:nvPr/>
        </p:nvSpPr>
        <p:spPr>
          <a:xfrm>
            <a:off x="6372012" y="4228293"/>
            <a:ext cx="1588994" cy="259976"/>
          </a:xfrm>
          <a:custGeom>
            <a:avLst/>
            <a:gdLst/>
            <a:ahLst/>
            <a:cxnLst/>
            <a:rect l="l" t="t" r="r" b="b"/>
            <a:pathLst>
              <a:path w="1800859" h="294639" extrusionOk="0">
                <a:moveTo>
                  <a:pt x="80378" y="9753"/>
                </a:moveTo>
                <a:lnTo>
                  <a:pt x="77419" y="0"/>
                </a:lnTo>
                <a:lnTo>
                  <a:pt x="59905" y="6832"/>
                </a:lnTo>
                <a:lnTo>
                  <a:pt x="44513" y="17526"/>
                </a:lnTo>
                <a:lnTo>
                  <a:pt x="20116" y="50596"/>
                </a:lnTo>
                <a:lnTo>
                  <a:pt x="5029" y="95186"/>
                </a:lnTo>
                <a:lnTo>
                  <a:pt x="0" y="147218"/>
                </a:lnTo>
                <a:lnTo>
                  <a:pt x="1219" y="173240"/>
                </a:lnTo>
                <a:lnTo>
                  <a:pt x="1257" y="174244"/>
                </a:lnTo>
                <a:lnTo>
                  <a:pt x="11315" y="222592"/>
                </a:lnTo>
                <a:lnTo>
                  <a:pt x="31242" y="262432"/>
                </a:lnTo>
                <a:lnTo>
                  <a:pt x="59905" y="287731"/>
                </a:lnTo>
                <a:lnTo>
                  <a:pt x="77419" y="294551"/>
                </a:lnTo>
                <a:lnTo>
                  <a:pt x="80378" y="284797"/>
                </a:lnTo>
                <a:lnTo>
                  <a:pt x="66852" y="277787"/>
                </a:lnTo>
                <a:lnTo>
                  <a:pt x="55067" y="267563"/>
                </a:lnTo>
                <a:lnTo>
                  <a:pt x="30213" y="218313"/>
                </a:lnTo>
                <a:lnTo>
                  <a:pt x="22987" y="174244"/>
                </a:lnTo>
                <a:lnTo>
                  <a:pt x="22860" y="173240"/>
                </a:lnTo>
                <a:lnTo>
                  <a:pt x="21945" y="147421"/>
                </a:lnTo>
                <a:lnTo>
                  <a:pt x="22860" y="121539"/>
                </a:lnTo>
                <a:lnTo>
                  <a:pt x="25615" y="97828"/>
                </a:lnTo>
                <a:lnTo>
                  <a:pt x="36677" y="56997"/>
                </a:lnTo>
                <a:lnTo>
                  <a:pt x="66852" y="16764"/>
                </a:lnTo>
                <a:lnTo>
                  <a:pt x="80378" y="9753"/>
                </a:lnTo>
                <a:close/>
              </a:path>
              <a:path w="1800859" h="294639" extrusionOk="0">
                <a:moveTo>
                  <a:pt x="593661" y="9753"/>
                </a:moveTo>
                <a:lnTo>
                  <a:pt x="590702" y="0"/>
                </a:lnTo>
                <a:lnTo>
                  <a:pt x="573189" y="6832"/>
                </a:lnTo>
                <a:lnTo>
                  <a:pt x="557796" y="17526"/>
                </a:lnTo>
                <a:lnTo>
                  <a:pt x="533400" y="50596"/>
                </a:lnTo>
                <a:lnTo>
                  <a:pt x="518312" y="95186"/>
                </a:lnTo>
                <a:lnTo>
                  <a:pt x="513283" y="147218"/>
                </a:lnTo>
                <a:lnTo>
                  <a:pt x="514502" y="173240"/>
                </a:lnTo>
                <a:lnTo>
                  <a:pt x="514540" y="174244"/>
                </a:lnTo>
                <a:lnTo>
                  <a:pt x="524598" y="222592"/>
                </a:lnTo>
                <a:lnTo>
                  <a:pt x="544525" y="262432"/>
                </a:lnTo>
                <a:lnTo>
                  <a:pt x="573189" y="287731"/>
                </a:lnTo>
                <a:lnTo>
                  <a:pt x="590702" y="294551"/>
                </a:lnTo>
                <a:lnTo>
                  <a:pt x="593661" y="284797"/>
                </a:lnTo>
                <a:lnTo>
                  <a:pt x="580136" y="277787"/>
                </a:lnTo>
                <a:lnTo>
                  <a:pt x="568350" y="267563"/>
                </a:lnTo>
                <a:lnTo>
                  <a:pt x="543496" y="218313"/>
                </a:lnTo>
                <a:lnTo>
                  <a:pt x="536270" y="174244"/>
                </a:lnTo>
                <a:lnTo>
                  <a:pt x="536143" y="173240"/>
                </a:lnTo>
                <a:lnTo>
                  <a:pt x="535228" y="147421"/>
                </a:lnTo>
                <a:lnTo>
                  <a:pt x="536143" y="121539"/>
                </a:lnTo>
                <a:lnTo>
                  <a:pt x="538899" y="97828"/>
                </a:lnTo>
                <a:lnTo>
                  <a:pt x="549960" y="56997"/>
                </a:lnTo>
                <a:lnTo>
                  <a:pt x="580136" y="16764"/>
                </a:lnTo>
                <a:lnTo>
                  <a:pt x="593661" y="9753"/>
                </a:lnTo>
                <a:close/>
              </a:path>
              <a:path w="1800859" h="294639" extrusionOk="0">
                <a:moveTo>
                  <a:pt x="1360335" y="44310"/>
                </a:moveTo>
                <a:lnTo>
                  <a:pt x="1357071" y="35166"/>
                </a:lnTo>
                <a:lnTo>
                  <a:pt x="1340700" y="41071"/>
                </a:lnTo>
                <a:lnTo>
                  <a:pt x="1326349" y="49631"/>
                </a:lnTo>
                <a:lnTo>
                  <a:pt x="1295501" y="90703"/>
                </a:lnTo>
                <a:lnTo>
                  <a:pt x="1285113" y="146913"/>
                </a:lnTo>
                <a:lnTo>
                  <a:pt x="1285036" y="148132"/>
                </a:lnTo>
                <a:lnTo>
                  <a:pt x="1286090" y="166827"/>
                </a:lnTo>
                <a:lnTo>
                  <a:pt x="1286205" y="168884"/>
                </a:lnTo>
                <a:lnTo>
                  <a:pt x="1289685" y="188023"/>
                </a:lnTo>
                <a:lnTo>
                  <a:pt x="1313942" y="235343"/>
                </a:lnTo>
                <a:lnTo>
                  <a:pt x="1357071" y="261023"/>
                </a:lnTo>
                <a:lnTo>
                  <a:pt x="1359928" y="251764"/>
                </a:lnTo>
                <a:lnTo>
                  <a:pt x="1347076" y="246087"/>
                </a:lnTo>
                <a:lnTo>
                  <a:pt x="1335963" y="238175"/>
                </a:lnTo>
                <a:lnTo>
                  <a:pt x="1313205" y="201193"/>
                </a:lnTo>
                <a:lnTo>
                  <a:pt x="1305725" y="148132"/>
                </a:lnTo>
                <a:lnTo>
                  <a:pt x="1305674" y="146913"/>
                </a:lnTo>
                <a:lnTo>
                  <a:pt x="1313205" y="94234"/>
                </a:lnTo>
                <a:lnTo>
                  <a:pt x="1336052" y="57810"/>
                </a:lnTo>
                <a:lnTo>
                  <a:pt x="1347292" y="49961"/>
                </a:lnTo>
                <a:lnTo>
                  <a:pt x="1360335" y="44310"/>
                </a:lnTo>
                <a:close/>
              </a:path>
              <a:path w="1800859" h="294639" extrusionOk="0">
                <a:moveTo>
                  <a:pt x="1581111" y="148132"/>
                </a:moveTo>
                <a:lnTo>
                  <a:pt x="1579956" y="127660"/>
                </a:lnTo>
                <a:lnTo>
                  <a:pt x="1579943" y="127431"/>
                </a:lnTo>
                <a:lnTo>
                  <a:pt x="1576463" y="108280"/>
                </a:lnTo>
                <a:lnTo>
                  <a:pt x="1552143" y="60833"/>
                </a:lnTo>
                <a:lnTo>
                  <a:pt x="1509077" y="35166"/>
                </a:lnTo>
                <a:lnTo>
                  <a:pt x="1505940" y="44310"/>
                </a:lnTo>
                <a:lnTo>
                  <a:pt x="1518970" y="49961"/>
                </a:lnTo>
                <a:lnTo>
                  <a:pt x="1530210" y="57810"/>
                </a:lnTo>
                <a:lnTo>
                  <a:pt x="1553019" y="94234"/>
                </a:lnTo>
                <a:lnTo>
                  <a:pt x="1559623" y="127431"/>
                </a:lnTo>
                <a:lnTo>
                  <a:pt x="1559661" y="127660"/>
                </a:lnTo>
                <a:lnTo>
                  <a:pt x="1559648" y="166827"/>
                </a:lnTo>
                <a:lnTo>
                  <a:pt x="1547164" y="215607"/>
                </a:lnTo>
                <a:lnTo>
                  <a:pt x="1519123" y="246087"/>
                </a:lnTo>
                <a:lnTo>
                  <a:pt x="1506232" y="251764"/>
                </a:lnTo>
                <a:lnTo>
                  <a:pt x="1509077" y="261023"/>
                </a:lnTo>
                <a:lnTo>
                  <a:pt x="1552206" y="235343"/>
                </a:lnTo>
                <a:lnTo>
                  <a:pt x="1576463" y="188023"/>
                </a:lnTo>
                <a:lnTo>
                  <a:pt x="1579943" y="168884"/>
                </a:lnTo>
                <a:lnTo>
                  <a:pt x="1581111" y="148132"/>
                </a:lnTo>
                <a:close/>
              </a:path>
              <a:path w="1800859" h="294639" extrusionOk="0">
                <a:moveTo>
                  <a:pt x="1690649" y="147218"/>
                </a:moveTo>
                <a:lnTo>
                  <a:pt x="1689442" y="121539"/>
                </a:lnTo>
                <a:lnTo>
                  <a:pt x="1689392" y="120269"/>
                </a:lnTo>
                <a:lnTo>
                  <a:pt x="1685620" y="95186"/>
                </a:lnTo>
                <a:lnTo>
                  <a:pt x="1670532" y="50596"/>
                </a:lnTo>
                <a:lnTo>
                  <a:pt x="1646135" y="17526"/>
                </a:lnTo>
                <a:lnTo>
                  <a:pt x="1613230" y="0"/>
                </a:lnTo>
                <a:lnTo>
                  <a:pt x="1610271" y="9753"/>
                </a:lnTo>
                <a:lnTo>
                  <a:pt x="1623796" y="16764"/>
                </a:lnTo>
                <a:lnTo>
                  <a:pt x="1635569" y="26974"/>
                </a:lnTo>
                <a:lnTo>
                  <a:pt x="1660436" y="76314"/>
                </a:lnTo>
                <a:lnTo>
                  <a:pt x="1667865" y="121539"/>
                </a:lnTo>
                <a:lnTo>
                  <a:pt x="1668792" y="147218"/>
                </a:lnTo>
                <a:lnTo>
                  <a:pt x="1668792" y="147421"/>
                </a:lnTo>
                <a:lnTo>
                  <a:pt x="1665071" y="196875"/>
                </a:lnTo>
                <a:lnTo>
                  <a:pt x="1653946" y="237553"/>
                </a:lnTo>
                <a:lnTo>
                  <a:pt x="1623796" y="277787"/>
                </a:lnTo>
                <a:lnTo>
                  <a:pt x="1610271" y="284797"/>
                </a:lnTo>
                <a:lnTo>
                  <a:pt x="1613230" y="294551"/>
                </a:lnTo>
                <a:lnTo>
                  <a:pt x="1659394" y="262432"/>
                </a:lnTo>
                <a:lnTo>
                  <a:pt x="1679333" y="222592"/>
                </a:lnTo>
                <a:lnTo>
                  <a:pt x="1689392" y="174244"/>
                </a:lnTo>
                <a:lnTo>
                  <a:pt x="1690636" y="147421"/>
                </a:lnTo>
                <a:lnTo>
                  <a:pt x="1690649" y="147218"/>
                </a:lnTo>
                <a:close/>
              </a:path>
              <a:path w="1800859" h="294639" extrusionOk="0">
                <a:moveTo>
                  <a:pt x="1800377" y="147218"/>
                </a:moveTo>
                <a:lnTo>
                  <a:pt x="1799170" y="121539"/>
                </a:lnTo>
                <a:lnTo>
                  <a:pt x="1799120" y="120269"/>
                </a:lnTo>
                <a:lnTo>
                  <a:pt x="1795348" y="95186"/>
                </a:lnTo>
                <a:lnTo>
                  <a:pt x="1780260" y="50596"/>
                </a:lnTo>
                <a:lnTo>
                  <a:pt x="1755863" y="17526"/>
                </a:lnTo>
                <a:lnTo>
                  <a:pt x="1722958" y="0"/>
                </a:lnTo>
                <a:lnTo>
                  <a:pt x="1719999" y="9753"/>
                </a:lnTo>
                <a:lnTo>
                  <a:pt x="1733524" y="16764"/>
                </a:lnTo>
                <a:lnTo>
                  <a:pt x="1745297" y="26974"/>
                </a:lnTo>
                <a:lnTo>
                  <a:pt x="1770164" y="76314"/>
                </a:lnTo>
                <a:lnTo>
                  <a:pt x="1777593" y="121539"/>
                </a:lnTo>
                <a:lnTo>
                  <a:pt x="1778520" y="147218"/>
                </a:lnTo>
                <a:lnTo>
                  <a:pt x="1778520" y="147421"/>
                </a:lnTo>
                <a:lnTo>
                  <a:pt x="1774799" y="196875"/>
                </a:lnTo>
                <a:lnTo>
                  <a:pt x="1763674" y="237553"/>
                </a:lnTo>
                <a:lnTo>
                  <a:pt x="1733524" y="277787"/>
                </a:lnTo>
                <a:lnTo>
                  <a:pt x="1719999" y="284797"/>
                </a:lnTo>
                <a:lnTo>
                  <a:pt x="1722958" y="294551"/>
                </a:lnTo>
                <a:lnTo>
                  <a:pt x="1769122" y="262432"/>
                </a:lnTo>
                <a:lnTo>
                  <a:pt x="1789061" y="222592"/>
                </a:lnTo>
                <a:lnTo>
                  <a:pt x="1799120" y="174244"/>
                </a:lnTo>
                <a:lnTo>
                  <a:pt x="1800364" y="147421"/>
                </a:lnTo>
                <a:lnTo>
                  <a:pt x="1800377" y="1472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88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8" name="Google Shape;1058;p41"/>
          <p:cNvSpPr txBox="1"/>
          <p:nvPr/>
        </p:nvSpPr>
        <p:spPr>
          <a:xfrm>
            <a:off x="5520197" y="4194048"/>
            <a:ext cx="2617134" cy="27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25" rIns="0" bIns="0" anchor="t" anchorCtr="0">
            <a:spAutoFit/>
          </a:bodyPr>
          <a:lstStyle/>
          <a:p>
            <a:pPr marL="4482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+ 𝜖 𝑠𝑖𝑔𝑛  Δ</a:t>
            </a:r>
            <a:r>
              <a:rPr lang="en-US" sz="1853" baseline="-25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𝑥 </a:t>
            </a:r>
            <a:r>
              <a:rPr lang="en-US" sz="1677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𝑙  𝑤, 𝑥, 𝐹 𝑥	]</a:t>
            </a:r>
            <a:endParaRPr sz="1677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325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Adversarial attacks on Network ADs</a:t>
            </a:r>
            <a:endParaRPr/>
          </a:p>
        </p:txBody>
      </p:sp>
      <p:pic>
        <p:nvPicPr>
          <p:cNvPr id="1064" name="Google Shape;1064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909887" y="2586037"/>
            <a:ext cx="65246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325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</a:rPr>
              <a:t>Adversarial attacks on Network ADs</a:t>
            </a:r>
            <a:endParaRPr/>
          </a:p>
        </p:txBody>
      </p:sp>
      <p:pic>
        <p:nvPicPr>
          <p:cNvPr id="1070" name="Google Shape;1070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677213" y="1428750"/>
            <a:ext cx="5502520" cy="479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1092438" y="392956"/>
            <a:ext cx="8560437" cy="57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br>
              <a:rPr lang="en-US" sz="2800"/>
            </a:br>
            <a:endParaRPr sz="2800">
              <a:solidFill>
                <a:schemeClr val="dk2"/>
              </a:solidFill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1100794" y="392956"/>
            <a:ext cx="10852394" cy="560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marR="508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Libre Franklin"/>
              <a:buNone/>
            </a:pPr>
            <a:r>
              <a:rPr lang="en-US" sz="4000" b="0" i="0" u="none" strike="noStrike" cap="none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 Homes, Autonomous Vehicles, Agriculture</a:t>
            </a:r>
            <a:endParaRPr/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093" y="1557136"/>
            <a:ext cx="8127492" cy="327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1092438" y="392956"/>
            <a:ext cx="8560437" cy="57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br>
              <a:rPr lang="en-US" sz="2800"/>
            </a:br>
            <a:endParaRPr sz="2800">
              <a:solidFill>
                <a:schemeClr val="dk2"/>
              </a:solidFill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1648620" y="326253"/>
            <a:ext cx="6786981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Libre Franklin"/>
              <a:buNone/>
            </a:pPr>
            <a:r>
              <a:rPr lang="en-US" sz="4000" b="0" i="0" u="none" strike="noStrike" cap="none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Cyber-Physical Systems</a:t>
            </a:r>
            <a:endParaRPr/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508898" y="1447401"/>
            <a:ext cx="6535340" cy="396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>
            <a:spLocks noGrp="1"/>
          </p:cNvSpPr>
          <p:nvPr>
            <p:ph type="title"/>
          </p:nvPr>
        </p:nvSpPr>
        <p:spPr>
          <a:xfrm>
            <a:off x="1092438" y="392956"/>
            <a:ext cx="8560437" cy="57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ibre Franklin"/>
              <a:buNone/>
            </a:pPr>
            <a:br>
              <a:rPr lang="en-US" sz="2800"/>
            </a:br>
            <a:endParaRPr sz="2800">
              <a:solidFill>
                <a:schemeClr val="dk2"/>
              </a:solidFill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092438" y="606140"/>
            <a:ext cx="6786981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 b="0" i="0" u="none" strike="noStrike" cap="none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Cyber-Physical Systems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1007767" y="1593269"/>
            <a:ext cx="4544621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CPS are physical and engineered systems whose operations are integrated, monitored, and controlled by a computational core.   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computational core is embedded, typically demands response in bounded ‘real’ (physical) time, and is likely to be distributed and reconfigurable on-line.</a:t>
            </a:r>
            <a:endParaRPr/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370983" y="1593269"/>
            <a:ext cx="5810104" cy="301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256" y="2037589"/>
            <a:ext cx="4565904" cy="315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1805" y="1641350"/>
            <a:ext cx="4253484" cy="355396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973057" y="6573554"/>
            <a:ext cx="142875" cy="14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BEBEBE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fld>
            <a:endParaRPr sz="750" b="0" i="0" u="none" strike="noStrike" cap="none">
              <a:solidFill>
                <a:srgbClr val="BEBEB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1309256" y="387220"/>
            <a:ext cx="6786981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 b="0" i="0" u="none" strike="noStrike" cap="none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Cyber-Physical Systems Security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>
            <a:spLocks noGrp="1"/>
          </p:cNvSpPr>
          <p:nvPr>
            <p:ph type="ctrTitle"/>
          </p:nvPr>
        </p:nvSpPr>
        <p:spPr>
          <a:xfrm>
            <a:off x="1314703" y="230918"/>
            <a:ext cx="8981440" cy="112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54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Libre Franklin"/>
              <a:buNone/>
            </a:pPr>
            <a:r>
              <a:rPr lang="en-US" sz="360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decade ago it was hard to convince researchers this was a problem</a:t>
            </a:r>
            <a:endParaRPr/>
          </a:p>
        </p:txBody>
      </p:sp>
      <p:sp>
        <p:nvSpPr>
          <p:cNvPr id="194" name="Google Shape;194;p9"/>
          <p:cNvSpPr txBox="1"/>
          <p:nvPr/>
        </p:nvSpPr>
        <p:spPr>
          <a:xfrm>
            <a:off x="2438501" y="1737105"/>
            <a:ext cx="6285230" cy="80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one verified attack to control systems: 2000 attack on waste water control system</a:t>
            </a:r>
            <a:endParaRPr sz="25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9"/>
          <p:cNvGrpSpPr/>
          <p:nvPr/>
        </p:nvGrpSpPr>
        <p:grpSpPr>
          <a:xfrm>
            <a:off x="1688592" y="2740152"/>
            <a:ext cx="8607551" cy="3745991"/>
            <a:chOff x="164592" y="2740152"/>
            <a:chExt cx="8607551" cy="3745991"/>
          </a:xfrm>
        </p:grpSpPr>
        <p:pic>
          <p:nvPicPr>
            <p:cNvPr id="196" name="Google Shape;196;p9"/>
            <p:cNvPicPr preferRelativeResize="0"/>
            <p:nvPr/>
          </p:nvPicPr>
          <p:blipFill rotWithShape="1">
            <a:blip r:embed="rId3">
              <a:clrChange>
                <a:clrFrom>
                  <a:srgbClr val="F8F8F8">
                    <a:alpha val="99216"/>
                  </a:srgbClr>
                </a:clrFrom>
                <a:clrTo>
                  <a:srgbClr val="F8F8F8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3927347" y="2740152"/>
              <a:ext cx="4844796" cy="3633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9"/>
            <p:cNvPicPr preferRelativeResize="0"/>
            <p:nvPr/>
          </p:nvPicPr>
          <p:blipFill rotWithShape="1">
            <a:blip r:embed="rId4">
              <a:clrChange>
                <a:clrFrom>
                  <a:srgbClr val="F8F8F8">
                    <a:alpha val="99216"/>
                  </a:srgbClr>
                </a:clrFrom>
                <a:clrTo>
                  <a:srgbClr val="F8F8F8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164592" y="2859023"/>
              <a:ext cx="6115812" cy="36271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9"/>
          <p:cNvSpPr txBox="1">
            <a:spLocks noGrp="1"/>
          </p:cNvSpPr>
          <p:nvPr>
            <p:ph type="sldNum" idx="12"/>
          </p:nvPr>
        </p:nvSpPr>
        <p:spPr>
          <a:xfrm>
            <a:off x="12520736" y="6593497"/>
            <a:ext cx="1596292" cy="12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75" rIns="0" bIns="0" anchor="ctr" anchorCtr="0">
            <a:spAutoFit/>
          </a:bodyPr>
          <a:lstStyle/>
          <a:p>
            <a:pPr marL="1651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1410</Words>
  <Application>Microsoft Office PowerPoint</Application>
  <PresentationFormat>Widescreen</PresentationFormat>
  <Paragraphs>270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Noto Sans Symbols</vt:lpstr>
      <vt:lpstr>Arial</vt:lpstr>
      <vt:lpstr>Times New Roman</vt:lpstr>
      <vt:lpstr>Libre Franklin</vt:lpstr>
      <vt:lpstr>Georgia</vt:lpstr>
      <vt:lpstr>Roboto Light</vt:lpstr>
      <vt:lpstr>Roboto</vt:lpstr>
      <vt:lpstr>Calibri</vt:lpstr>
      <vt:lpstr>Play</vt:lpstr>
      <vt:lpstr>Cambria</vt:lpstr>
      <vt:lpstr>Trebuchet MS</vt:lpstr>
      <vt:lpstr>Crop</vt:lpstr>
      <vt:lpstr>  RESILIENT CYBER-PHYSICAL SYSTEMS THROUGH  MACHINE LEARNING TECHNIQUES </vt:lpstr>
      <vt:lpstr>Presentation Outline</vt:lpstr>
      <vt:lpstr>Goals</vt:lpstr>
      <vt:lpstr>Modernization of our Physical Infrastructures </vt:lpstr>
      <vt:lpstr> </vt:lpstr>
      <vt:lpstr> </vt:lpstr>
      <vt:lpstr> </vt:lpstr>
      <vt:lpstr>PowerPoint Presentation</vt:lpstr>
      <vt:lpstr>A decade ago it was hard to convince researchers this was a problem</vt:lpstr>
      <vt:lpstr>Why is CPS Security Different?</vt:lpstr>
      <vt:lpstr>Security in CPS</vt:lpstr>
      <vt:lpstr>Preventing Attacks</vt:lpstr>
      <vt:lpstr>Detecting Attacks</vt:lpstr>
      <vt:lpstr>PowerPoint Presentation</vt:lpstr>
      <vt:lpstr>PowerPoint Presentation</vt:lpstr>
      <vt:lpstr>Anomaly Detection Strategies</vt:lpstr>
      <vt:lpstr>Classification</vt:lpstr>
      <vt:lpstr>Classification Based Techniques</vt:lpstr>
      <vt:lpstr>Classification Based Techniques</vt:lpstr>
      <vt:lpstr>Using Support Vector Machines</vt:lpstr>
      <vt:lpstr>Using Neural Networks</vt:lpstr>
      <vt:lpstr>Using Neural Networks</vt:lpstr>
      <vt:lpstr>Edge IoT dataset</vt:lpstr>
      <vt:lpstr>CNN-Transformer Model for Network Anomaly Detection</vt:lpstr>
      <vt:lpstr>PowerPoint Presentation</vt:lpstr>
      <vt:lpstr>Adversarial Attacks on ML Based Network Anomaly Detection</vt:lpstr>
      <vt:lpstr>Attacks on the Machine Learning pipeline</vt:lpstr>
      <vt:lpstr>Definition</vt:lpstr>
      <vt:lpstr>I.I.D. Machine Learning</vt:lpstr>
      <vt:lpstr>Security Requires Moving Beyond I.I.D.</vt:lpstr>
      <vt:lpstr>Training time</vt:lpstr>
      <vt:lpstr>Poisoning Attacks</vt:lpstr>
      <vt:lpstr>Formalization</vt:lpstr>
      <vt:lpstr>What if the adversary systematically found these inputs?</vt:lpstr>
      <vt:lpstr>Good models make surprising mistakes in non-IID setting</vt:lpstr>
      <vt:lpstr>Adversarial examples...</vt:lpstr>
      <vt:lpstr>Threat Model </vt:lpstr>
      <vt:lpstr>White Box</vt:lpstr>
      <vt:lpstr>Black Box</vt:lpstr>
      <vt:lpstr>FGSM (misclassification)</vt:lpstr>
      <vt:lpstr>PGD Attack (misclassification)</vt:lpstr>
      <vt:lpstr>Adversarial attacks on Network ADs</vt:lpstr>
      <vt:lpstr>Adversarial attacks on Network 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RESILIENT CYBER-PHYSICAL SYSTEMS THROUGH  MACHINE LEARNING TECHNIQUES </dc:title>
  <dc:creator>Praharaj, Lopamudra (lpraharaj42)</dc:creator>
  <cp:lastModifiedBy>Praharaj, Lopamudra (lpraharaj42)</cp:lastModifiedBy>
  <cp:revision>3</cp:revision>
  <dcterms:created xsi:type="dcterms:W3CDTF">2025-06-27T15:48:38Z</dcterms:created>
  <dcterms:modified xsi:type="dcterms:W3CDTF">2025-07-02T17:38:11Z</dcterms:modified>
</cp:coreProperties>
</file>